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4"/>
    <p:sldMasterId id="2147483661" r:id="rId5"/>
    <p:sldMasterId id="2147483674" r:id="rId6"/>
  </p:sldMasterIdLst>
  <p:notesMasterIdLst>
    <p:notesMasterId r:id="rId45"/>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Lst>
  <p:sldSz cx="9144000" cy="5143500" type="screen16x9"/>
  <p:notesSz cx="6858000" cy="9144000"/>
  <p:embeddedFontLst>
    <p:embeddedFont>
      <p:font typeface="Calibri" panose="020F0502020204030204" pitchFamily="34" charset="0"/>
      <p:regular r:id="rId46"/>
      <p:bold r:id="rId47"/>
      <p:italic r:id="rId48"/>
      <p:boldItalic r:id="rId49"/>
    </p:embeddedFont>
    <p:embeddedFont>
      <p:font typeface="Cambria Math" panose="02040503050406030204" pitchFamily="18" charset="0"/>
      <p:regular r:id="rId50"/>
    </p:embeddedFont>
    <p:embeddedFont>
      <p:font typeface="Century Gothic" panose="020B0604020202020204" charset="0"/>
      <p:regular r:id="rId51"/>
      <p:bold r:id="rId52"/>
      <p:italic r:id="rId53"/>
      <p:boldItalic r:id="rId5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xmlns="" r:id="rId55" roundtripDataSignature="AMtx7mhC9XOr7qkgFJsZT/+7Vrd/UR8I9Q=="/>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CDAAD3D-DF00-416A-AC58-B74CD81F9955}" v="5" dt="2020-06-15T17:49:33.213"/>
    <p1510:client id="{58E11092-06B9-4B54-9CCC-C0180F9C9531}" v="11" dt="2020-06-16T15:09:43.996"/>
    <p1510:client id="{5910489E-AF2F-482D-86C7-4876AEC72DB4}" v="11" dt="2020-06-17T04:28:46.356"/>
    <p1510:client id="{5C598E15-65C4-4BF6-9967-48E36291619A}" v="18" dt="2020-06-15T17:51:39.600"/>
    <p1510:client id="{845C7C12-1007-40F2-94BD-04578FC77797}" v="1" dt="2020-06-17T06:14:07.087"/>
    <p1510:client id="{C83600C1-D602-4E95-ABF0-53287B5CE977}" v="1" dt="2020-06-15T17:57:03.115"/>
    <p1510:client id="{D2EC8846-AECC-4CC7-8489-C8A277C1B577}" v="4" dt="2020-06-15T17:54:59.904"/>
    <p1510:client id="{D81D1A05-1C03-4708-A33D-C91B025A64C6}" v="21" dt="2020-06-17T06:13:26.672"/>
    <p1510:client id="{DA9E7F00-4830-473E-9045-FB12C04D90CA}" v="3" dt="2020-06-16T13:30:52.013"/>
  </p1510:revLst>
</p1510:revInfo>
</file>

<file path=ppt/tableStyles.xml><?xml version="1.0" encoding="utf-8"?>
<a:tblStyleLst xmlns:a="http://schemas.openxmlformats.org/drawingml/2006/main" def="{E3A7CD3C-E54C-43E0-A6F6-36611A81FBED}">
  <a:tblStyle styleId="{E3A7CD3C-E54C-43E0-A6F6-36611A81FBED}" styleName="Table_0">
    <a:wholeTbl>
      <a:tcTxStyle b="off" i="off">
        <a:font>
          <a:latin typeface="Arial"/>
          <a:ea typeface="Arial"/>
          <a:cs typeface="Arial"/>
        </a:font>
        <a:srgbClr val="000000"/>
      </a:tcTxStyle>
      <a:tcStyle>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 styleId="{0E39507F-6F08-4A5D-818F-2FDB926C6D6F}"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B5AD7F8D-74CB-4AC6-93E4-89CC15266749}" styleName="Table_2">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font" Target="fonts/font2.fntdata"/><Relationship Id="rId50" Type="http://schemas.openxmlformats.org/officeDocument/2006/relationships/font" Target="fonts/font5.fntdata"/><Relationship Id="rId55" Type="http://customschemas.google.com/relationships/presentationmetadata" Target="metadata"/><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notesMaster" Target="notesMasters/notesMaster1.xml"/><Relationship Id="rId53" Type="http://schemas.openxmlformats.org/officeDocument/2006/relationships/font" Target="fonts/font8.fntdata"/><Relationship Id="rId58" Type="http://schemas.openxmlformats.org/officeDocument/2006/relationships/theme" Target="theme/theme1.xml"/><Relationship Id="rId5" Type="http://schemas.openxmlformats.org/officeDocument/2006/relationships/slideMaster" Target="slideMasters/slideMaster2.xml"/><Relationship Id="rId61" Type="http://schemas.microsoft.com/office/2015/10/relationships/revisionInfo" Target="revisionInfo.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font" Target="fonts/font3.fntdata"/><Relationship Id="rId56" Type="http://schemas.openxmlformats.org/officeDocument/2006/relationships/presProps" Target="presProps.xml"/><Relationship Id="rId8" Type="http://schemas.openxmlformats.org/officeDocument/2006/relationships/slide" Target="slides/slide2.xml"/><Relationship Id="rId51" Type="http://schemas.openxmlformats.org/officeDocument/2006/relationships/font" Target="fonts/font6.fntdata"/><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font" Target="fonts/font1.fntdata"/><Relationship Id="rId59" Type="http://schemas.openxmlformats.org/officeDocument/2006/relationships/tableStyles" Target="tableStyles.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font" Target="fonts/font9.fntdata"/><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font" Target="fonts/font4.fntdata"/><Relationship Id="rId57" Type="http://schemas.openxmlformats.org/officeDocument/2006/relationships/viewProps" Target="viewProps.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font" Target="fonts/font7.fntdata"/><Relationship Id="rId60"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ANDHI MEET MEET" userId="S::u16ec056@svnitsuratg.onmicrosoft.com::3ccb56a2-d973-4acf-976b-885ac49e67d7" providerId="AD" clId="Web-{845C7C12-1007-40F2-94BD-04578FC77797}"/>
    <pc:docChg chg="modSld">
      <pc:chgData name="GANDHI MEET MEET" userId="S::u16ec056@svnitsuratg.onmicrosoft.com::3ccb56a2-d973-4acf-976b-885ac49e67d7" providerId="AD" clId="Web-{845C7C12-1007-40F2-94BD-04578FC77797}" dt="2020-06-17T06:14:07.087" v="0" actId="14100"/>
      <pc:docMkLst>
        <pc:docMk/>
      </pc:docMkLst>
      <pc:sldChg chg="modSp">
        <pc:chgData name="GANDHI MEET MEET" userId="S::u16ec056@svnitsuratg.onmicrosoft.com::3ccb56a2-d973-4acf-976b-885ac49e67d7" providerId="AD" clId="Web-{845C7C12-1007-40F2-94BD-04578FC77797}" dt="2020-06-17T06:14:07.087" v="0" actId="14100"/>
        <pc:sldMkLst>
          <pc:docMk/>
          <pc:sldMk cId="0" sldId="260"/>
        </pc:sldMkLst>
        <pc:spChg chg="mod">
          <ac:chgData name="GANDHI MEET MEET" userId="S::u16ec056@svnitsuratg.onmicrosoft.com::3ccb56a2-d973-4acf-976b-885ac49e67d7" providerId="AD" clId="Web-{845C7C12-1007-40F2-94BD-04578FC77797}" dt="2020-06-17T06:14:07.087" v="0" actId="14100"/>
          <ac:spMkLst>
            <pc:docMk/>
            <pc:sldMk cId="0" sldId="260"/>
            <ac:spMk id="326" creationId="{00000000-0000-0000-0000-000000000000}"/>
          </ac:spMkLst>
        </pc:spChg>
      </pc:sldChg>
    </pc:docChg>
  </pc:docChgLst>
  <pc:docChgLst>
    <pc:chgData name="GANDHI MEET MEET" userId="S::u16ec056@svnitsuratg.onmicrosoft.com::3ccb56a2-d973-4acf-976b-885ac49e67d7" providerId="AD" clId="Web-{D81D1A05-1C03-4708-A33D-C91B025A64C6}"/>
    <pc:docChg chg="modSld">
      <pc:chgData name="GANDHI MEET MEET" userId="S::u16ec056@svnitsuratg.onmicrosoft.com::3ccb56a2-d973-4acf-976b-885ac49e67d7" providerId="AD" clId="Web-{D81D1A05-1C03-4708-A33D-C91B025A64C6}" dt="2020-06-17T06:13:26.672" v="20" actId="20577"/>
      <pc:docMkLst>
        <pc:docMk/>
      </pc:docMkLst>
      <pc:sldChg chg="addSp modSp">
        <pc:chgData name="GANDHI MEET MEET" userId="S::u16ec056@svnitsuratg.onmicrosoft.com::3ccb56a2-d973-4acf-976b-885ac49e67d7" providerId="AD" clId="Web-{D81D1A05-1C03-4708-A33D-C91B025A64C6}" dt="2020-06-17T06:13:24.188" v="18" actId="20577"/>
        <pc:sldMkLst>
          <pc:docMk/>
          <pc:sldMk cId="0" sldId="266"/>
        </pc:sldMkLst>
        <pc:spChg chg="add mod">
          <ac:chgData name="GANDHI MEET MEET" userId="S::u16ec056@svnitsuratg.onmicrosoft.com::3ccb56a2-d973-4acf-976b-885ac49e67d7" providerId="AD" clId="Web-{D81D1A05-1C03-4708-A33D-C91B025A64C6}" dt="2020-06-17T06:13:24.188" v="18" actId="20577"/>
          <ac:spMkLst>
            <pc:docMk/>
            <pc:sldMk cId="0" sldId="266"/>
            <ac:spMk id="2" creationId="{AF72F917-049C-458F-A8DE-C529680D6D42}"/>
          </ac:spMkLst>
        </pc:spChg>
      </pc:sldChg>
    </pc:docChg>
  </pc:docChgLst>
  <pc:docChgLst>
    <pc:chgData name="PATEL DHRUV DHRUV" userId="S::u16ec053@svnitsuratg.onmicrosoft.com::915aa134-e7f4-49c7-8719-671021de6118" providerId="AD" clId="Web-{0CDAAD3D-DF00-416A-AC58-B74CD81F9955}"/>
    <pc:docChg chg="modSld">
      <pc:chgData name="PATEL DHRUV DHRUV" userId="S::u16ec053@svnitsuratg.onmicrosoft.com::915aa134-e7f4-49c7-8719-671021de6118" providerId="AD" clId="Web-{0CDAAD3D-DF00-416A-AC58-B74CD81F9955}" dt="2020-06-15T17:49:33.198" v="4" actId="20577"/>
      <pc:docMkLst>
        <pc:docMk/>
      </pc:docMkLst>
      <pc:sldChg chg="modSp">
        <pc:chgData name="PATEL DHRUV DHRUV" userId="S::u16ec053@svnitsuratg.onmicrosoft.com::915aa134-e7f4-49c7-8719-671021de6118" providerId="AD" clId="Web-{0CDAAD3D-DF00-416A-AC58-B74CD81F9955}" dt="2020-06-15T17:49:33.198" v="4" actId="20577"/>
        <pc:sldMkLst>
          <pc:docMk/>
          <pc:sldMk cId="0" sldId="257"/>
        </pc:sldMkLst>
        <pc:spChg chg="mod">
          <ac:chgData name="PATEL DHRUV DHRUV" userId="S::u16ec053@svnitsuratg.onmicrosoft.com::915aa134-e7f4-49c7-8719-671021de6118" providerId="AD" clId="Web-{0CDAAD3D-DF00-416A-AC58-B74CD81F9955}" dt="2020-06-15T17:49:33.198" v="4" actId="20577"/>
          <ac:spMkLst>
            <pc:docMk/>
            <pc:sldMk cId="0" sldId="257"/>
            <ac:spMk id="280" creationId="{00000000-0000-0000-0000-000000000000}"/>
          </ac:spMkLst>
        </pc:spChg>
      </pc:sldChg>
    </pc:docChg>
  </pc:docChgLst>
  <pc:docChgLst>
    <pc:chgData name="GANDHI MEET MEET" userId="S::u16ec056@svnitsuratg.onmicrosoft.com::3ccb56a2-d973-4acf-976b-885ac49e67d7" providerId="AD" clId="Web-{DA9E7F00-4830-473E-9045-FB12C04D90CA}"/>
    <pc:docChg chg="modSld">
      <pc:chgData name="GANDHI MEET MEET" userId="S::u16ec056@svnitsuratg.onmicrosoft.com::3ccb56a2-d973-4acf-976b-885ac49e67d7" providerId="AD" clId="Web-{DA9E7F00-4830-473E-9045-FB12C04D90CA}" dt="2020-06-16T13:30:52.013" v="2" actId="20577"/>
      <pc:docMkLst>
        <pc:docMk/>
      </pc:docMkLst>
      <pc:sldChg chg="modSp">
        <pc:chgData name="GANDHI MEET MEET" userId="S::u16ec056@svnitsuratg.onmicrosoft.com::3ccb56a2-d973-4acf-976b-885ac49e67d7" providerId="AD" clId="Web-{DA9E7F00-4830-473E-9045-FB12C04D90CA}" dt="2020-06-16T13:30:52.013" v="2" actId="20577"/>
        <pc:sldMkLst>
          <pc:docMk/>
          <pc:sldMk cId="0" sldId="266"/>
        </pc:sldMkLst>
        <pc:spChg chg="mod">
          <ac:chgData name="GANDHI MEET MEET" userId="S::u16ec056@svnitsuratg.onmicrosoft.com::3ccb56a2-d973-4acf-976b-885ac49e67d7" providerId="AD" clId="Web-{DA9E7F00-4830-473E-9045-FB12C04D90CA}" dt="2020-06-16T13:30:52.013" v="2" actId="20577"/>
          <ac:spMkLst>
            <pc:docMk/>
            <pc:sldMk cId="0" sldId="266"/>
            <ac:spMk id="414" creationId="{00000000-0000-0000-0000-000000000000}"/>
          </ac:spMkLst>
        </pc:spChg>
      </pc:sldChg>
    </pc:docChg>
  </pc:docChgLst>
  <pc:docChgLst>
    <pc:chgData name="GANDHI MEET MEET" userId="S::u16ec056@svnitsuratg.onmicrosoft.com::3ccb56a2-d973-4acf-976b-885ac49e67d7" providerId="AD" clId="Web-{C83600C1-D602-4E95-ABF0-53287B5CE977}"/>
    <pc:docChg chg="modSld">
      <pc:chgData name="GANDHI MEET MEET" userId="S::u16ec056@svnitsuratg.onmicrosoft.com::3ccb56a2-d973-4acf-976b-885ac49e67d7" providerId="AD" clId="Web-{C83600C1-D602-4E95-ABF0-53287B5CE977}" dt="2020-06-15T17:57:03.115" v="0" actId="1076"/>
      <pc:docMkLst>
        <pc:docMk/>
      </pc:docMkLst>
      <pc:sldChg chg="modSp">
        <pc:chgData name="GANDHI MEET MEET" userId="S::u16ec056@svnitsuratg.onmicrosoft.com::3ccb56a2-d973-4acf-976b-885ac49e67d7" providerId="AD" clId="Web-{C83600C1-D602-4E95-ABF0-53287B5CE977}" dt="2020-06-15T17:57:03.115" v="0" actId="1076"/>
        <pc:sldMkLst>
          <pc:docMk/>
          <pc:sldMk cId="0" sldId="290"/>
        </pc:sldMkLst>
        <pc:spChg chg="mod">
          <ac:chgData name="GANDHI MEET MEET" userId="S::u16ec056@svnitsuratg.onmicrosoft.com::3ccb56a2-d973-4acf-976b-885ac49e67d7" providerId="AD" clId="Web-{C83600C1-D602-4E95-ABF0-53287B5CE977}" dt="2020-06-15T17:57:03.115" v="0" actId="1076"/>
          <ac:spMkLst>
            <pc:docMk/>
            <pc:sldMk cId="0" sldId="290"/>
            <ac:spMk id="618" creationId="{00000000-0000-0000-0000-000000000000}"/>
          </ac:spMkLst>
        </pc:spChg>
      </pc:sldChg>
    </pc:docChg>
  </pc:docChgLst>
  <pc:docChgLst>
    <pc:chgData name="GANDHI MEET MEET" userId="S::u16ec056@svnitsuratg.onmicrosoft.com::3ccb56a2-d973-4acf-976b-885ac49e67d7" providerId="AD" clId="Web-{5C598E15-65C4-4BF6-9967-48E36291619A}"/>
    <pc:docChg chg="modSld">
      <pc:chgData name="GANDHI MEET MEET" userId="S::u16ec056@svnitsuratg.onmicrosoft.com::3ccb56a2-d973-4acf-976b-885ac49e67d7" providerId="AD" clId="Web-{5C598E15-65C4-4BF6-9967-48E36291619A}" dt="2020-06-15T17:51:39.600" v="15" actId="20577"/>
      <pc:docMkLst>
        <pc:docMk/>
      </pc:docMkLst>
      <pc:sldChg chg="modSp">
        <pc:chgData name="GANDHI MEET MEET" userId="S::u16ec056@svnitsuratg.onmicrosoft.com::3ccb56a2-d973-4acf-976b-885ac49e67d7" providerId="AD" clId="Web-{5C598E15-65C4-4BF6-9967-48E36291619A}" dt="2020-06-15T17:51:39.600" v="15" actId="20577"/>
        <pc:sldMkLst>
          <pc:docMk/>
          <pc:sldMk cId="0" sldId="257"/>
        </pc:sldMkLst>
        <pc:spChg chg="mod">
          <ac:chgData name="GANDHI MEET MEET" userId="S::u16ec056@svnitsuratg.onmicrosoft.com::3ccb56a2-d973-4acf-976b-885ac49e67d7" providerId="AD" clId="Web-{5C598E15-65C4-4BF6-9967-48E36291619A}" dt="2020-06-15T17:49:34.256" v="11" actId="20577"/>
          <ac:spMkLst>
            <pc:docMk/>
            <pc:sldMk cId="0" sldId="257"/>
            <ac:spMk id="280" creationId="{00000000-0000-0000-0000-000000000000}"/>
          </ac:spMkLst>
        </pc:spChg>
        <pc:spChg chg="mod">
          <ac:chgData name="GANDHI MEET MEET" userId="S::u16ec056@svnitsuratg.onmicrosoft.com::3ccb56a2-d973-4acf-976b-885ac49e67d7" providerId="AD" clId="Web-{5C598E15-65C4-4BF6-9967-48E36291619A}" dt="2020-06-15T17:51:39.600" v="15" actId="20577"/>
          <ac:spMkLst>
            <pc:docMk/>
            <pc:sldMk cId="0" sldId="257"/>
            <ac:spMk id="282" creationId="{00000000-0000-0000-0000-000000000000}"/>
          </ac:spMkLst>
        </pc:spChg>
      </pc:sldChg>
    </pc:docChg>
  </pc:docChgLst>
  <pc:docChgLst>
    <pc:chgData name="PATEL DHRUV DHRUV" userId="S::u16ec053@svnitsuratg.onmicrosoft.com::915aa134-e7f4-49c7-8719-671021de6118" providerId="AD" clId="Web-{5910489E-AF2F-482D-86C7-4876AEC72DB4}"/>
    <pc:docChg chg="modSld">
      <pc:chgData name="PATEL DHRUV DHRUV" userId="S::u16ec053@svnitsuratg.onmicrosoft.com::915aa134-e7f4-49c7-8719-671021de6118" providerId="AD" clId="Web-{5910489E-AF2F-482D-86C7-4876AEC72DB4}" dt="2020-06-17T04:28:46.356" v="9" actId="1076"/>
      <pc:docMkLst>
        <pc:docMk/>
      </pc:docMkLst>
      <pc:sldChg chg="modSp">
        <pc:chgData name="PATEL DHRUV DHRUV" userId="S::u16ec053@svnitsuratg.onmicrosoft.com::915aa134-e7f4-49c7-8719-671021de6118" providerId="AD" clId="Web-{5910489E-AF2F-482D-86C7-4876AEC72DB4}" dt="2020-06-17T04:28:46.356" v="9" actId="1076"/>
        <pc:sldMkLst>
          <pc:docMk/>
          <pc:sldMk cId="0" sldId="281"/>
        </pc:sldMkLst>
        <pc:spChg chg="mod">
          <ac:chgData name="PATEL DHRUV DHRUV" userId="S::u16ec053@svnitsuratg.onmicrosoft.com::915aa134-e7f4-49c7-8719-671021de6118" providerId="AD" clId="Web-{5910489E-AF2F-482D-86C7-4876AEC72DB4}" dt="2020-06-17T04:28:46.356" v="9" actId="1076"/>
          <ac:spMkLst>
            <pc:docMk/>
            <pc:sldMk cId="0" sldId="281"/>
            <ac:spMk id="540" creationId="{00000000-0000-0000-0000-000000000000}"/>
          </ac:spMkLst>
        </pc:spChg>
        <pc:spChg chg="mod">
          <ac:chgData name="PATEL DHRUV DHRUV" userId="S::u16ec053@svnitsuratg.onmicrosoft.com::915aa134-e7f4-49c7-8719-671021de6118" providerId="AD" clId="Web-{5910489E-AF2F-482D-86C7-4876AEC72DB4}" dt="2020-06-17T04:28:28.668" v="8" actId="20577"/>
          <ac:spMkLst>
            <pc:docMk/>
            <pc:sldMk cId="0" sldId="281"/>
            <ac:spMk id="541" creationId="{00000000-0000-0000-0000-000000000000}"/>
          </ac:spMkLst>
        </pc:spChg>
        <pc:picChg chg="mod">
          <ac:chgData name="PATEL DHRUV DHRUV" userId="S::u16ec053@svnitsuratg.onmicrosoft.com::915aa134-e7f4-49c7-8719-671021de6118" providerId="AD" clId="Web-{5910489E-AF2F-482D-86C7-4876AEC72DB4}" dt="2020-06-17T04:28:14.825" v="0" actId="1076"/>
          <ac:picMkLst>
            <pc:docMk/>
            <pc:sldMk cId="0" sldId="281"/>
            <ac:picMk id="542" creationId="{00000000-0000-0000-0000-000000000000}"/>
          </ac:picMkLst>
        </pc:picChg>
      </pc:sldChg>
    </pc:docChg>
  </pc:docChgLst>
  <pc:docChgLst>
    <pc:chgData name="GANDHI MEET MEET" userId="S::u16ec056@svnitsuratg.onmicrosoft.com::3ccb56a2-d973-4acf-976b-885ac49e67d7" providerId="AD" clId="Web-{D2EC8846-AECC-4CC7-8489-C8A277C1B577}"/>
    <pc:docChg chg="modSld">
      <pc:chgData name="GANDHI MEET MEET" userId="S::u16ec056@svnitsuratg.onmicrosoft.com::3ccb56a2-d973-4acf-976b-885ac49e67d7" providerId="AD" clId="Web-{D2EC8846-AECC-4CC7-8489-C8A277C1B577}" dt="2020-06-15T17:54:59.904" v="3" actId="14100"/>
      <pc:docMkLst>
        <pc:docMk/>
      </pc:docMkLst>
      <pc:sldChg chg="modSp">
        <pc:chgData name="GANDHI MEET MEET" userId="S::u16ec056@svnitsuratg.onmicrosoft.com::3ccb56a2-d973-4acf-976b-885ac49e67d7" providerId="AD" clId="Web-{D2EC8846-AECC-4CC7-8489-C8A277C1B577}" dt="2020-06-15T17:54:59.904" v="3" actId="14100"/>
        <pc:sldMkLst>
          <pc:docMk/>
          <pc:sldMk cId="0" sldId="260"/>
        </pc:sldMkLst>
        <pc:spChg chg="mod">
          <ac:chgData name="GANDHI MEET MEET" userId="S::u16ec056@svnitsuratg.onmicrosoft.com::3ccb56a2-d973-4acf-976b-885ac49e67d7" providerId="AD" clId="Web-{D2EC8846-AECC-4CC7-8489-C8A277C1B577}" dt="2020-06-15T17:54:52.279" v="2" actId="14100"/>
          <ac:spMkLst>
            <pc:docMk/>
            <pc:sldMk cId="0" sldId="260"/>
            <ac:spMk id="324" creationId="{00000000-0000-0000-0000-000000000000}"/>
          </ac:spMkLst>
        </pc:spChg>
        <pc:spChg chg="mod">
          <ac:chgData name="GANDHI MEET MEET" userId="S::u16ec056@svnitsuratg.onmicrosoft.com::3ccb56a2-d973-4acf-976b-885ac49e67d7" providerId="AD" clId="Web-{D2EC8846-AECC-4CC7-8489-C8A277C1B577}" dt="2020-06-15T17:54:59.904" v="3" actId="14100"/>
          <ac:spMkLst>
            <pc:docMk/>
            <pc:sldMk cId="0" sldId="260"/>
            <ac:spMk id="329" creationId="{00000000-0000-0000-0000-000000000000}"/>
          </ac:spMkLst>
        </pc:spChg>
      </pc:sldChg>
    </pc:docChg>
  </pc:docChgLst>
  <pc:docChgLst>
    <pc:chgData name="GANDHI MEET MEET" userId="S::u16ec056@svnitsuratg.onmicrosoft.com::3ccb56a2-d973-4acf-976b-885ac49e67d7" providerId="AD" clId="Web-{58E11092-06B9-4B54-9CCC-C0180F9C9531}"/>
    <pc:docChg chg="modSld">
      <pc:chgData name="GANDHI MEET MEET" userId="S::u16ec056@svnitsuratg.onmicrosoft.com::3ccb56a2-d973-4acf-976b-885ac49e67d7" providerId="AD" clId="Web-{58E11092-06B9-4B54-9CCC-C0180F9C9531}" dt="2020-06-16T15:09:43.996" v="10" actId="20577"/>
      <pc:docMkLst>
        <pc:docMk/>
      </pc:docMkLst>
      <pc:sldChg chg="modSp">
        <pc:chgData name="GANDHI MEET MEET" userId="S::u16ec056@svnitsuratg.onmicrosoft.com::3ccb56a2-d973-4acf-976b-885ac49e67d7" providerId="AD" clId="Web-{58E11092-06B9-4B54-9CCC-C0180F9C9531}" dt="2020-06-16T15:09:43.996" v="10" actId="20577"/>
        <pc:sldMkLst>
          <pc:docMk/>
          <pc:sldMk cId="0" sldId="266"/>
        </pc:sldMkLst>
        <pc:spChg chg="mod">
          <ac:chgData name="GANDHI MEET MEET" userId="S::u16ec056@svnitsuratg.onmicrosoft.com::3ccb56a2-d973-4acf-976b-885ac49e67d7" providerId="AD" clId="Web-{58E11092-06B9-4B54-9CCC-C0180F9C9531}" dt="2020-06-16T15:09:43.996" v="10" actId="20577"/>
          <ac:spMkLst>
            <pc:docMk/>
            <pc:sldMk cId="0" sldId="266"/>
            <ac:spMk id="414"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89c14acff3_2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 name="Google Shape;270;g89c14acff3_2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2" name="Google Shape;402;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g81dd3ab1bb_6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1" name="Google Shape;411;g81dd3ab1bb_6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g88e67510ed_7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9" name="Google Shape;419;g88e67510ed_7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g88e67510ed_8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9" name="Google Shape;429;g88e67510ed_8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Google Shape;436;g88e67510ed_8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7" name="Google Shape;437;g88e67510ed_8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Google Shape;444;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45" name="Google Shape;445;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
        <p:cNvGrpSpPr/>
        <p:nvPr/>
      </p:nvGrpSpPr>
      <p:grpSpPr>
        <a:xfrm>
          <a:off x="0" y="0"/>
          <a:ext cx="0" cy="0"/>
          <a:chOff x="0" y="0"/>
          <a:chExt cx="0" cy="0"/>
        </a:xfrm>
      </p:grpSpPr>
      <p:sp>
        <p:nvSpPr>
          <p:cNvPr id="451" name="Google Shape;451;g88e67510ed_10_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2" name="Google Shape;452;g88e67510ed_10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g88e67510ed_8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2" name="Google Shape;462;g88e67510ed_8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Google Shape;469;g81dd3ab1bb_1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0" name="Google Shape;470;g81dd3ab1bb_1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g88e67510ed_10_23:notes"/>
          <p:cNvSpPr txBox="1">
            <a:spLocks noGrp="1"/>
          </p:cNvSpPr>
          <p:nvPr>
            <p:ph type="body" idx="1"/>
          </p:nvPr>
        </p:nvSpPr>
        <p:spPr>
          <a:xfrm>
            <a:off x="685784" y="4343396"/>
            <a:ext cx="5486400" cy="4114800"/>
          </a:xfrm>
          <a:prstGeom prst="rect">
            <a:avLst/>
          </a:prstGeom>
          <a:noFill/>
          <a:ln>
            <a:noFill/>
          </a:ln>
        </p:spPr>
        <p:txBody>
          <a:bodyPr spcFirstLastPara="1" wrap="square" lIns="81350" tIns="81350" rIns="81350" bIns="81350" anchor="t" anchorCtr="0">
            <a:noAutofit/>
          </a:bodyPr>
          <a:lstStyle/>
          <a:p>
            <a:pPr marL="0" lvl="0" indent="0" algn="l" rtl="0">
              <a:lnSpc>
                <a:spcPct val="100000"/>
              </a:lnSpc>
              <a:spcBef>
                <a:spcPts val="0"/>
              </a:spcBef>
              <a:spcAft>
                <a:spcPts val="0"/>
              </a:spcAft>
              <a:buSzPts val="1100"/>
              <a:buNone/>
            </a:pPr>
            <a:endParaRPr/>
          </a:p>
        </p:txBody>
      </p:sp>
      <p:sp>
        <p:nvSpPr>
          <p:cNvPr id="478" name="Google Shape;478;g88e67510ed_1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p1:notes"/>
          <p:cNvSpPr txBox="1">
            <a:spLocks noGrp="1"/>
          </p:cNvSpPr>
          <p:nvPr>
            <p:ph type="body" idx="1"/>
          </p:nvPr>
        </p:nvSpPr>
        <p:spPr>
          <a:xfrm>
            <a:off x="685784" y="4343396"/>
            <a:ext cx="5486386" cy="4114791"/>
          </a:xfrm>
          <a:prstGeom prst="rect">
            <a:avLst/>
          </a:prstGeom>
          <a:noFill/>
          <a:ln>
            <a:noFill/>
          </a:ln>
        </p:spPr>
        <p:txBody>
          <a:bodyPr spcFirstLastPara="1" wrap="square" lIns="81350" tIns="81350" rIns="81350" bIns="81350" anchor="t" anchorCtr="0">
            <a:noAutofit/>
          </a:bodyPr>
          <a:lstStyle/>
          <a:p>
            <a:pPr marL="0" lvl="0" indent="0" algn="l" rtl="0">
              <a:lnSpc>
                <a:spcPct val="100000"/>
              </a:lnSpc>
              <a:spcBef>
                <a:spcPts val="0"/>
              </a:spcBef>
              <a:spcAft>
                <a:spcPts val="0"/>
              </a:spcAft>
              <a:buSzPts val="1100"/>
              <a:buNone/>
            </a:pPr>
            <a:endParaRPr/>
          </a:p>
        </p:txBody>
      </p:sp>
      <p:sp>
        <p:nvSpPr>
          <p:cNvPr id="278" name="Google Shape;278;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88e67510ed_1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88e67510ed_1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Google Shape;493;g88e67510ed_1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4" name="Google Shape;494;g88e67510ed_1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Google Shape;501;g88e67510ed_10_41:notes"/>
          <p:cNvSpPr txBox="1">
            <a:spLocks noGrp="1"/>
          </p:cNvSpPr>
          <p:nvPr>
            <p:ph type="body" idx="1"/>
          </p:nvPr>
        </p:nvSpPr>
        <p:spPr>
          <a:xfrm>
            <a:off x="685784" y="4343396"/>
            <a:ext cx="5486400" cy="4114800"/>
          </a:xfrm>
          <a:prstGeom prst="rect">
            <a:avLst/>
          </a:prstGeom>
          <a:noFill/>
          <a:ln>
            <a:noFill/>
          </a:ln>
        </p:spPr>
        <p:txBody>
          <a:bodyPr spcFirstLastPara="1" wrap="square" lIns="81350" tIns="81350" rIns="81350" bIns="81350" anchor="t" anchorCtr="0">
            <a:noAutofit/>
          </a:bodyPr>
          <a:lstStyle/>
          <a:p>
            <a:pPr marL="0" lvl="0" indent="0" algn="l" rtl="0">
              <a:lnSpc>
                <a:spcPct val="100000"/>
              </a:lnSpc>
              <a:spcBef>
                <a:spcPts val="0"/>
              </a:spcBef>
              <a:spcAft>
                <a:spcPts val="0"/>
              </a:spcAft>
              <a:buSzPts val="1100"/>
              <a:buNone/>
            </a:pPr>
            <a:endParaRPr/>
          </a:p>
        </p:txBody>
      </p:sp>
      <p:sp>
        <p:nvSpPr>
          <p:cNvPr id="502" name="Google Shape;502;g88e67510ed_1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g88e67510ed_1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0" name="Google Shape;510;g88e67510ed_1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p:cNvGrpSpPr/>
        <p:nvPr/>
      </p:nvGrpSpPr>
      <p:grpSpPr>
        <a:xfrm>
          <a:off x="0" y="0"/>
          <a:ext cx="0" cy="0"/>
          <a:chOff x="0" y="0"/>
          <a:chExt cx="0" cy="0"/>
        </a:xfrm>
      </p:grpSpPr>
      <p:sp>
        <p:nvSpPr>
          <p:cNvPr id="519" name="Google Shape;519;g88e67510ed_1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0" name="Google Shape;520;g88e67510ed_1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6"/>
        <p:cNvGrpSpPr/>
        <p:nvPr/>
      </p:nvGrpSpPr>
      <p:grpSpPr>
        <a:xfrm>
          <a:off x="0" y="0"/>
          <a:ext cx="0" cy="0"/>
          <a:chOff x="0" y="0"/>
          <a:chExt cx="0" cy="0"/>
        </a:xfrm>
      </p:grpSpPr>
      <p:sp>
        <p:nvSpPr>
          <p:cNvPr id="527" name="Google Shape;527;g88e67510ed_10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8" name="Google Shape;528;g88e67510ed_1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p:cNvGrpSpPr/>
        <p:nvPr/>
      </p:nvGrpSpPr>
      <p:grpSpPr>
        <a:xfrm>
          <a:off x="0" y="0"/>
          <a:ext cx="0" cy="0"/>
          <a:chOff x="0" y="0"/>
          <a:chExt cx="0" cy="0"/>
        </a:xfrm>
      </p:grpSpPr>
      <p:sp>
        <p:nvSpPr>
          <p:cNvPr id="537" name="Google Shape;537;g88e67510ed_1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8" name="Google Shape;538;g88e67510ed_1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5"/>
        <p:cNvGrpSpPr/>
        <p:nvPr/>
      </p:nvGrpSpPr>
      <p:grpSpPr>
        <a:xfrm>
          <a:off x="0" y="0"/>
          <a:ext cx="0" cy="0"/>
          <a:chOff x="0" y="0"/>
          <a:chExt cx="0" cy="0"/>
        </a:xfrm>
      </p:grpSpPr>
      <p:sp>
        <p:nvSpPr>
          <p:cNvPr id="546" name="Google Shape;546;g88e67510ed_1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7" name="Google Shape;547;g88e67510ed_1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3"/>
        <p:cNvGrpSpPr/>
        <p:nvPr/>
      </p:nvGrpSpPr>
      <p:grpSpPr>
        <a:xfrm>
          <a:off x="0" y="0"/>
          <a:ext cx="0" cy="0"/>
          <a:chOff x="0" y="0"/>
          <a:chExt cx="0" cy="0"/>
        </a:xfrm>
      </p:grpSpPr>
      <p:sp>
        <p:nvSpPr>
          <p:cNvPr id="554" name="Google Shape;554;g89c14acff3_2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5" name="Google Shape;555;g89c14acff3_2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0"/>
        <p:cNvGrpSpPr/>
        <p:nvPr/>
      </p:nvGrpSpPr>
      <p:grpSpPr>
        <a:xfrm>
          <a:off x="0" y="0"/>
          <a:ext cx="0" cy="0"/>
          <a:chOff x="0" y="0"/>
          <a:chExt cx="0" cy="0"/>
        </a:xfrm>
      </p:grpSpPr>
      <p:sp>
        <p:nvSpPr>
          <p:cNvPr id="561" name="Google Shape;561;g88e67510ed_8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2" name="Google Shape;562;g88e67510ed_8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p2:notes"/>
          <p:cNvSpPr txBox="1">
            <a:spLocks noGrp="1"/>
          </p:cNvSpPr>
          <p:nvPr>
            <p:ph type="body" idx="1"/>
          </p:nvPr>
        </p:nvSpPr>
        <p:spPr>
          <a:xfrm>
            <a:off x="685784" y="4343396"/>
            <a:ext cx="5486386" cy="4114791"/>
          </a:xfrm>
          <a:prstGeom prst="rect">
            <a:avLst/>
          </a:prstGeom>
          <a:noFill/>
          <a:ln>
            <a:noFill/>
          </a:ln>
        </p:spPr>
        <p:txBody>
          <a:bodyPr spcFirstLastPara="1" wrap="square" lIns="81350" tIns="81350" rIns="81350" bIns="81350" anchor="t" anchorCtr="0">
            <a:noAutofit/>
          </a:bodyPr>
          <a:lstStyle/>
          <a:p>
            <a:pPr marL="0" lvl="0" indent="0" algn="l" rtl="0">
              <a:lnSpc>
                <a:spcPct val="100000"/>
              </a:lnSpc>
              <a:spcBef>
                <a:spcPts val="0"/>
              </a:spcBef>
              <a:spcAft>
                <a:spcPts val="0"/>
              </a:spcAft>
              <a:buSzPts val="1100"/>
              <a:buNone/>
            </a:pPr>
            <a:endParaRPr/>
          </a:p>
        </p:txBody>
      </p:sp>
      <p:sp>
        <p:nvSpPr>
          <p:cNvPr id="286" name="Google Shape;286;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p:cNvGrpSpPr/>
        <p:nvPr/>
      </p:nvGrpSpPr>
      <p:grpSpPr>
        <a:xfrm>
          <a:off x="0" y="0"/>
          <a:ext cx="0" cy="0"/>
          <a:chOff x="0" y="0"/>
          <a:chExt cx="0" cy="0"/>
        </a:xfrm>
      </p:grpSpPr>
      <p:sp>
        <p:nvSpPr>
          <p:cNvPr id="568" name="Google Shape;568;g88e67510ed_8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9" name="Google Shape;569;g88e67510ed_8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
        <p:cNvGrpSpPr/>
        <p:nvPr/>
      </p:nvGrpSpPr>
      <p:grpSpPr>
        <a:xfrm>
          <a:off x="0" y="0"/>
          <a:ext cx="0" cy="0"/>
          <a:chOff x="0" y="0"/>
          <a:chExt cx="0" cy="0"/>
        </a:xfrm>
      </p:grpSpPr>
      <p:sp>
        <p:nvSpPr>
          <p:cNvPr id="581" name="Google Shape;581;g88e67510ed_1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2" name="Google Shape;582;g88e67510ed_1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9"/>
        <p:cNvGrpSpPr/>
        <p:nvPr/>
      </p:nvGrpSpPr>
      <p:grpSpPr>
        <a:xfrm>
          <a:off x="0" y="0"/>
          <a:ext cx="0" cy="0"/>
          <a:chOff x="0" y="0"/>
          <a:chExt cx="0" cy="0"/>
        </a:xfrm>
      </p:grpSpPr>
      <p:sp>
        <p:nvSpPr>
          <p:cNvPr id="590" name="Google Shape;590;g88e67510ed_1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1" name="Google Shape;591;g88e67510ed_1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7"/>
        <p:cNvGrpSpPr/>
        <p:nvPr/>
      </p:nvGrpSpPr>
      <p:grpSpPr>
        <a:xfrm>
          <a:off x="0" y="0"/>
          <a:ext cx="0" cy="0"/>
          <a:chOff x="0" y="0"/>
          <a:chExt cx="0" cy="0"/>
        </a:xfrm>
      </p:grpSpPr>
      <p:sp>
        <p:nvSpPr>
          <p:cNvPr id="598" name="Google Shape;598;g88e67510ed_10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9" name="Google Shape;599;g88e67510ed_1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6"/>
        <p:cNvGrpSpPr/>
        <p:nvPr/>
      </p:nvGrpSpPr>
      <p:grpSpPr>
        <a:xfrm>
          <a:off x="0" y="0"/>
          <a:ext cx="0" cy="0"/>
          <a:chOff x="0" y="0"/>
          <a:chExt cx="0" cy="0"/>
        </a:xfrm>
      </p:grpSpPr>
      <p:sp>
        <p:nvSpPr>
          <p:cNvPr id="607" name="Google Shape;607;g88e67510ed_10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8" name="Google Shape;608;g88e67510ed_1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3"/>
        <p:cNvGrpSpPr/>
        <p:nvPr/>
      </p:nvGrpSpPr>
      <p:grpSpPr>
        <a:xfrm>
          <a:off x="0" y="0"/>
          <a:ext cx="0" cy="0"/>
          <a:chOff x="0" y="0"/>
          <a:chExt cx="0" cy="0"/>
        </a:xfrm>
      </p:grpSpPr>
      <p:sp>
        <p:nvSpPr>
          <p:cNvPr id="614" name="Google Shape;614;g88e67510ed_10_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5" name="Google Shape;615;g88e67510ed_10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0"/>
        <p:cNvGrpSpPr/>
        <p:nvPr/>
      </p:nvGrpSpPr>
      <p:grpSpPr>
        <a:xfrm>
          <a:off x="0" y="0"/>
          <a:ext cx="0" cy="0"/>
          <a:chOff x="0" y="0"/>
          <a:chExt cx="0" cy="0"/>
        </a:xfrm>
      </p:grpSpPr>
      <p:sp>
        <p:nvSpPr>
          <p:cNvPr id="621" name="Google Shape;621;g88e67510ed_8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2" name="Google Shape;622;g88e67510ed_8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6"/>
        <p:cNvGrpSpPr/>
        <p:nvPr/>
      </p:nvGrpSpPr>
      <p:grpSpPr>
        <a:xfrm>
          <a:off x="0" y="0"/>
          <a:ext cx="0" cy="0"/>
          <a:chOff x="0" y="0"/>
          <a:chExt cx="0" cy="0"/>
        </a:xfrm>
      </p:grpSpPr>
      <p:sp>
        <p:nvSpPr>
          <p:cNvPr id="627" name="Google Shape;627;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8" name="Google Shape;628;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2"/>
        <p:cNvGrpSpPr/>
        <p:nvPr/>
      </p:nvGrpSpPr>
      <p:grpSpPr>
        <a:xfrm>
          <a:off x="0" y="0"/>
          <a:ext cx="0" cy="0"/>
          <a:chOff x="0" y="0"/>
          <a:chExt cx="0" cy="0"/>
        </a:xfrm>
      </p:grpSpPr>
      <p:sp>
        <p:nvSpPr>
          <p:cNvPr id="633" name="Google Shape;633;g88e67510ed_8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4" name="Google Shape;634;g88e67510ed_8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89c14acff3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89c14acff3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88e67510ed_3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0" name="Google Shape;300;g88e67510ed_3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4" name="Google Shape;364;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2" name="Google Shape;372;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3" name="Google Shape;383;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g81dd3ab1bb_6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3" name="Google Shape;393;g81dd3ab1bb_6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x">
  <p:cSld name="TITLE_AND_BODY">
    <p:spTree>
      <p:nvGrpSpPr>
        <p:cNvPr id="1" name="Shape 39"/>
        <p:cNvGrpSpPr/>
        <p:nvPr/>
      </p:nvGrpSpPr>
      <p:grpSpPr>
        <a:xfrm>
          <a:off x="0" y="0"/>
          <a:ext cx="0" cy="0"/>
          <a:chOff x="0" y="0"/>
          <a:chExt cx="0" cy="0"/>
        </a:xfrm>
      </p:grpSpPr>
      <p:sp>
        <p:nvSpPr>
          <p:cNvPr id="40" name="Google Shape;40;p17"/>
          <p:cNvSpPr txBox="1">
            <a:spLocks noGrp="1"/>
          </p:cNvSpPr>
          <p:nvPr>
            <p:ph type="title"/>
          </p:nvPr>
        </p:nvSpPr>
        <p:spPr>
          <a:xfrm>
            <a:off x="1944612" y="467931"/>
            <a:ext cx="6683196" cy="960353"/>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300"/>
              <a:buNone/>
              <a:defRPr/>
            </a:lvl1pPr>
            <a:lvl2pPr lvl="1" algn="l">
              <a:lnSpc>
                <a:spcPct val="100000"/>
              </a:lnSpc>
              <a:spcBef>
                <a:spcPts val="0"/>
              </a:spcBef>
              <a:spcAft>
                <a:spcPts val="0"/>
              </a:spcAft>
              <a:buSzPts val="1300"/>
              <a:buNone/>
              <a:defRPr/>
            </a:lvl2pPr>
            <a:lvl3pPr lvl="2" algn="l">
              <a:lnSpc>
                <a:spcPct val="100000"/>
              </a:lnSpc>
              <a:spcBef>
                <a:spcPts val="0"/>
              </a:spcBef>
              <a:spcAft>
                <a:spcPts val="0"/>
              </a:spcAft>
              <a:buSzPts val="1300"/>
              <a:buNone/>
              <a:defRPr/>
            </a:lvl3pPr>
            <a:lvl4pPr lvl="3" algn="l">
              <a:lnSpc>
                <a:spcPct val="100000"/>
              </a:lnSpc>
              <a:spcBef>
                <a:spcPts val="0"/>
              </a:spcBef>
              <a:spcAft>
                <a:spcPts val="0"/>
              </a:spcAft>
              <a:buSzPts val="1300"/>
              <a:buNone/>
              <a:defRPr/>
            </a:lvl4pPr>
            <a:lvl5pPr lvl="4" algn="l">
              <a:lnSpc>
                <a:spcPct val="100000"/>
              </a:lnSpc>
              <a:spcBef>
                <a:spcPts val="0"/>
              </a:spcBef>
              <a:spcAft>
                <a:spcPts val="0"/>
              </a:spcAft>
              <a:buSzPts val="1300"/>
              <a:buNone/>
              <a:defRPr/>
            </a:lvl5pPr>
            <a:lvl6pPr lvl="5" algn="l">
              <a:lnSpc>
                <a:spcPct val="100000"/>
              </a:lnSpc>
              <a:spcBef>
                <a:spcPts val="0"/>
              </a:spcBef>
              <a:spcAft>
                <a:spcPts val="0"/>
              </a:spcAft>
              <a:buSzPts val="1300"/>
              <a:buNone/>
              <a:defRPr/>
            </a:lvl6pPr>
            <a:lvl7pPr lvl="6" algn="l">
              <a:lnSpc>
                <a:spcPct val="100000"/>
              </a:lnSpc>
              <a:spcBef>
                <a:spcPts val="0"/>
              </a:spcBef>
              <a:spcAft>
                <a:spcPts val="0"/>
              </a:spcAft>
              <a:buSzPts val="1300"/>
              <a:buNone/>
              <a:defRPr/>
            </a:lvl7pPr>
            <a:lvl8pPr lvl="7" algn="l">
              <a:lnSpc>
                <a:spcPct val="100000"/>
              </a:lnSpc>
              <a:spcBef>
                <a:spcPts val="0"/>
              </a:spcBef>
              <a:spcAft>
                <a:spcPts val="0"/>
              </a:spcAft>
              <a:buSzPts val="1300"/>
              <a:buNone/>
              <a:defRPr/>
            </a:lvl8pPr>
            <a:lvl9pPr lvl="8" algn="l">
              <a:lnSpc>
                <a:spcPct val="100000"/>
              </a:lnSpc>
              <a:spcBef>
                <a:spcPts val="0"/>
              </a:spcBef>
              <a:spcAft>
                <a:spcPts val="0"/>
              </a:spcAft>
              <a:buSzPts val="1300"/>
              <a:buNone/>
              <a:defRPr/>
            </a:lvl9pPr>
          </a:lstStyle>
          <a:p>
            <a:endParaRPr/>
          </a:p>
        </p:txBody>
      </p:sp>
      <p:sp>
        <p:nvSpPr>
          <p:cNvPr id="41" name="Google Shape;41;p17"/>
          <p:cNvSpPr txBox="1">
            <a:spLocks noGrp="1"/>
          </p:cNvSpPr>
          <p:nvPr>
            <p:ph type="subTitle" idx="1"/>
          </p:nvPr>
        </p:nvSpPr>
        <p:spPr>
          <a:xfrm>
            <a:off x="1941673" y="1600045"/>
            <a:ext cx="6685809" cy="2832406"/>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300"/>
              <a:buNone/>
              <a:defRPr/>
            </a:lvl1pPr>
            <a:lvl2pPr lvl="1" algn="l">
              <a:lnSpc>
                <a:spcPct val="100000"/>
              </a:lnSpc>
              <a:spcBef>
                <a:spcPts val="0"/>
              </a:spcBef>
              <a:spcAft>
                <a:spcPts val="0"/>
              </a:spcAft>
              <a:buSzPts val="1300"/>
              <a:buNone/>
              <a:defRPr/>
            </a:lvl2pPr>
            <a:lvl3pPr lvl="2" algn="l">
              <a:lnSpc>
                <a:spcPct val="100000"/>
              </a:lnSpc>
              <a:spcBef>
                <a:spcPts val="0"/>
              </a:spcBef>
              <a:spcAft>
                <a:spcPts val="0"/>
              </a:spcAft>
              <a:buSzPts val="1300"/>
              <a:buNone/>
              <a:defRPr/>
            </a:lvl3pPr>
            <a:lvl4pPr lvl="3" algn="l">
              <a:lnSpc>
                <a:spcPct val="100000"/>
              </a:lnSpc>
              <a:spcBef>
                <a:spcPts val="0"/>
              </a:spcBef>
              <a:spcAft>
                <a:spcPts val="0"/>
              </a:spcAft>
              <a:buSzPts val="1300"/>
              <a:buNone/>
              <a:defRPr/>
            </a:lvl4pPr>
            <a:lvl5pPr lvl="4" algn="l">
              <a:lnSpc>
                <a:spcPct val="100000"/>
              </a:lnSpc>
              <a:spcBef>
                <a:spcPts val="0"/>
              </a:spcBef>
              <a:spcAft>
                <a:spcPts val="0"/>
              </a:spcAft>
              <a:buSzPts val="1300"/>
              <a:buNone/>
              <a:defRPr/>
            </a:lvl5pPr>
            <a:lvl6pPr lvl="5" algn="l">
              <a:lnSpc>
                <a:spcPct val="100000"/>
              </a:lnSpc>
              <a:spcBef>
                <a:spcPts val="0"/>
              </a:spcBef>
              <a:spcAft>
                <a:spcPts val="0"/>
              </a:spcAft>
              <a:buSzPts val="1300"/>
              <a:buNone/>
              <a:defRPr/>
            </a:lvl6pPr>
            <a:lvl7pPr lvl="6" algn="l">
              <a:lnSpc>
                <a:spcPct val="100000"/>
              </a:lnSpc>
              <a:spcBef>
                <a:spcPts val="0"/>
              </a:spcBef>
              <a:spcAft>
                <a:spcPts val="0"/>
              </a:spcAft>
              <a:buSzPts val="1300"/>
              <a:buNone/>
              <a:defRPr/>
            </a:lvl7pPr>
            <a:lvl8pPr lvl="7" algn="l">
              <a:lnSpc>
                <a:spcPct val="100000"/>
              </a:lnSpc>
              <a:spcBef>
                <a:spcPts val="0"/>
              </a:spcBef>
              <a:spcAft>
                <a:spcPts val="0"/>
              </a:spcAft>
              <a:buSzPts val="1300"/>
              <a:buNone/>
              <a:defRPr/>
            </a:lvl8pPr>
            <a:lvl9pPr lvl="8" algn="l">
              <a:lnSpc>
                <a:spcPct val="100000"/>
              </a:lnSpc>
              <a:spcBef>
                <a:spcPts val="0"/>
              </a:spcBef>
              <a:spcAft>
                <a:spcPts val="0"/>
              </a:spcAft>
              <a:buSzPts val="1300"/>
              <a:buNone/>
              <a:defRPr/>
            </a:lvl9pPr>
          </a:lstStyle>
          <a:p>
            <a:endParaRPr/>
          </a:p>
        </p:txBody>
      </p:sp>
      <p:sp>
        <p:nvSpPr>
          <p:cNvPr id="42" name="Google Shape;42;p17"/>
          <p:cNvSpPr txBox="1">
            <a:spLocks noGrp="1"/>
          </p:cNvSpPr>
          <p:nvPr>
            <p:ph type="sldNum" idx="12"/>
          </p:nvPr>
        </p:nvSpPr>
        <p:spPr>
          <a:xfrm>
            <a:off x="8556784" y="4749851"/>
            <a:ext cx="548700" cy="393600"/>
          </a:xfrm>
          <a:prstGeom prst="rect">
            <a:avLst/>
          </a:prstGeom>
        </p:spPr>
        <p:txBody>
          <a:bodyPr spcFirstLastPara="1" wrap="square" lIns="82925" tIns="41450" rIns="82925" bIns="41450" anchor="t" anchorCtr="0">
            <a:noAutofit/>
          </a:bodyPr>
          <a:lstStyle>
            <a:lvl1pPr lvl="0">
              <a:buNone/>
              <a:defRPr sz="1300">
                <a:solidFill>
                  <a:srgbClr val="000000"/>
                </a:solidFill>
                <a:latin typeface="Arial"/>
                <a:ea typeface="Arial"/>
                <a:cs typeface="Arial"/>
                <a:sym typeface="Arial"/>
              </a:defRPr>
            </a:lvl1pPr>
            <a:lvl2pPr lvl="1">
              <a:buNone/>
              <a:defRPr sz="1300">
                <a:solidFill>
                  <a:srgbClr val="000000"/>
                </a:solidFill>
                <a:latin typeface="Arial"/>
                <a:ea typeface="Arial"/>
                <a:cs typeface="Arial"/>
                <a:sym typeface="Arial"/>
              </a:defRPr>
            </a:lvl2pPr>
            <a:lvl3pPr lvl="2">
              <a:buNone/>
              <a:defRPr sz="1300">
                <a:solidFill>
                  <a:srgbClr val="000000"/>
                </a:solidFill>
                <a:latin typeface="Arial"/>
                <a:ea typeface="Arial"/>
                <a:cs typeface="Arial"/>
                <a:sym typeface="Arial"/>
              </a:defRPr>
            </a:lvl3pPr>
            <a:lvl4pPr lvl="3">
              <a:buNone/>
              <a:defRPr sz="1300">
                <a:solidFill>
                  <a:srgbClr val="000000"/>
                </a:solidFill>
                <a:latin typeface="Arial"/>
                <a:ea typeface="Arial"/>
                <a:cs typeface="Arial"/>
                <a:sym typeface="Arial"/>
              </a:defRPr>
            </a:lvl4pPr>
            <a:lvl5pPr lvl="4">
              <a:buNone/>
              <a:defRPr sz="1300">
                <a:solidFill>
                  <a:srgbClr val="000000"/>
                </a:solidFill>
                <a:latin typeface="Arial"/>
                <a:ea typeface="Arial"/>
                <a:cs typeface="Arial"/>
                <a:sym typeface="Arial"/>
              </a:defRPr>
            </a:lvl5pPr>
            <a:lvl6pPr lvl="5">
              <a:buNone/>
              <a:defRPr sz="1300">
                <a:solidFill>
                  <a:srgbClr val="000000"/>
                </a:solidFill>
                <a:latin typeface="Arial"/>
                <a:ea typeface="Arial"/>
                <a:cs typeface="Arial"/>
                <a:sym typeface="Arial"/>
              </a:defRPr>
            </a:lvl6pPr>
            <a:lvl7pPr lvl="6">
              <a:buNone/>
              <a:defRPr sz="1300">
                <a:solidFill>
                  <a:srgbClr val="000000"/>
                </a:solidFill>
                <a:latin typeface="Arial"/>
                <a:ea typeface="Arial"/>
                <a:cs typeface="Arial"/>
                <a:sym typeface="Arial"/>
              </a:defRPr>
            </a:lvl7pPr>
            <a:lvl8pPr lvl="7">
              <a:buNone/>
              <a:defRPr sz="1300">
                <a:solidFill>
                  <a:srgbClr val="000000"/>
                </a:solidFill>
                <a:latin typeface="Arial"/>
                <a:ea typeface="Arial"/>
                <a:cs typeface="Arial"/>
                <a:sym typeface="Arial"/>
              </a:defRPr>
            </a:lvl8pPr>
            <a:lvl9pPr lvl="8">
              <a:buNone/>
              <a:defRPr sz="1300">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Content over Content" type="objOverTx">
  <p:cSld name="OBJECT_OVER_TEXT">
    <p:spTree>
      <p:nvGrpSpPr>
        <p:cNvPr id="1" name="Shape 78"/>
        <p:cNvGrpSpPr/>
        <p:nvPr/>
      </p:nvGrpSpPr>
      <p:grpSpPr>
        <a:xfrm>
          <a:off x="0" y="0"/>
          <a:ext cx="0" cy="0"/>
          <a:chOff x="0" y="0"/>
          <a:chExt cx="0" cy="0"/>
        </a:xfrm>
      </p:grpSpPr>
      <p:sp>
        <p:nvSpPr>
          <p:cNvPr id="79" name="Google Shape;79;p30"/>
          <p:cNvSpPr txBox="1">
            <a:spLocks noGrp="1"/>
          </p:cNvSpPr>
          <p:nvPr>
            <p:ph type="title"/>
          </p:nvPr>
        </p:nvSpPr>
        <p:spPr>
          <a:xfrm>
            <a:off x="1944612" y="467931"/>
            <a:ext cx="6683196" cy="960353"/>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300"/>
              <a:buNone/>
              <a:defRPr/>
            </a:lvl1pPr>
            <a:lvl2pPr lvl="1" algn="l">
              <a:lnSpc>
                <a:spcPct val="100000"/>
              </a:lnSpc>
              <a:spcBef>
                <a:spcPts val="0"/>
              </a:spcBef>
              <a:spcAft>
                <a:spcPts val="0"/>
              </a:spcAft>
              <a:buSzPts val="1300"/>
              <a:buNone/>
              <a:defRPr/>
            </a:lvl2pPr>
            <a:lvl3pPr lvl="2" algn="l">
              <a:lnSpc>
                <a:spcPct val="100000"/>
              </a:lnSpc>
              <a:spcBef>
                <a:spcPts val="0"/>
              </a:spcBef>
              <a:spcAft>
                <a:spcPts val="0"/>
              </a:spcAft>
              <a:buSzPts val="1300"/>
              <a:buNone/>
              <a:defRPr/>
            </a:lvl3pPr>
            <a:lvl4pPr lvl="3" algn="l">
              <a:lnSpc>
                <a:spcPct val="100000"/>
              </a:lnSpc>
              <a:spcBef>
                <a:spcPts val="0"/>
              </a:spcBef>
              <a:spcAft>
                <a:spcPts val="0"/>
              </a:spcAft>
              <a:buSzPts val="1300"/>
              <a:buNone/>
              <a:defRPr/>
            </a:lvl4pPr>
            <a:lvl5pPr lvl="4" algn="l">
              <a:lnSpc>
                <a:spcPct val="100000"/>
              </a:lnSpc>
              <a:spcBef>
                <a:spcPts val="0"/>
              </a:spcBef>
              <a:spcAft>
                <a:spcPts val="0"/>
              </a:spcAft>
              <a:buSzPts val="1300"/>
              <a:buNone/>
              <a:defRPr/>
            </a:lvl5pPr>
            <a:lvl6pPr lvl="5" algn="l">
              <a:lnSpc>
                <a:spcPct val="100000"/>
              </a:lnSpc>
              <a:spcBef>
                <a:spcPts val="0"/>
              </a:spcBef>
              <a:spcAft>
                <a:spcPts val="0"/>
              </a:spcAft>
              <a:buSzPts val="1300"/>
              <a:buNone/>
              <a:defRPr/>
            </a:lvl6pPr>
            <a:lvl7pPr lvl="6" algn="l">
              <a:lnSpc>
                <a:spcPct val="100000"/>
              </a:lnSpc>
              <a:spcBef>
                <a:spcPts val="0"/>
              </a:spcBef>
              <a:spcAft>
                <a:spcPts val="0"/>
              </a:spcAft>
              <a:buSzPts val="1300"/>
              <a:buNone/>
              <a:defRPr/>
            </a:lvl7pPr>
            <a:lvl8pPr lvl="7" algn="l">
              <a:lnSpc>
                <a:spcPct val="100000"/>
              </a:lnSpc>
              <a:spcBef>
                <a:spcPts val="0"/>
              </a:spcBef>
              <a:spcAft>
                <a:spcPts val="0"/>
              </a:spcAft>
              <a:buSzPts val="1300"/>
              <a:buNone/>
              <a:defRPr/>
            </a:lvl8pPr>
            <a:lvl9pPr lvl="8" algn="l">
              <a:lnSpc>
                <a:spcPct val="100000"/>
              </a:lnSpc>
              <a:spcBef>
                <a:spcPts val="0"/>
              </a:spcBef>
              <a:spcAft>
                <a:spcPts val="0"/>
              </a:spcAft>
              <a:buSzPts val="1300"/>
              <a:buNone/>
              <a:defRPr/>
            </a:lvl9pPr>
          </a:lstStyle>
          <a:p>
            <a:endParaRPr/>
          </a:p>
        </p:txBody>
      </p:sp>
      <p:sp>
        <p:nvSpPr>
          <p:cNvPr id="80" name="Google Shape;80;p30"/>
          <p:cNvSpPr txBox="1">
            <a:spLocks noGrp="1"/>
          </p:cNvSpPr>
          <p:nvPr>
            <p:ph type="body" idx="1"/>
          </p:nvPr>
        </p:nvSpPr>
        <p:spPr>
          <a:xfrm>
            <a:off x="1941673" y="1600045"/>
            <a:ext cx="6685809" cy="1350895"/>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1300"/>
              <a:buNone/>
              <a:defRPr/>
            </a:lvl1pPr>
            <a:lvl2pPr marL="914400" lvl="1" indent="-228600" algn="l">
              <a:lnSpc>
                <a:spcPct val="100000"/>
              </a:lnSpc>
              <a:spcBef>
                <a:spcPts val="0"/>
              </a:spcBef>
              <a:spcAft>
                <a:spcPts val="0"/>
              </a:spcAft>
              <a:buSzPts val="1300"/>
              <a:buNone/>
              <a:defRPr/>
            </a:lvl2pPr>
            <a:lvl3pPr marL="1371600" lvl="2" indent="-228600" algn="l">
              <a:lnSpc>
                <a:spcPct val="100000"/>
              </a:lnSpc>
              <a:spcBef>
                <a:spcPts val="0"/>
              </a:spcBef>
              <a:spcAft>
                <a:spcPts val="0"/>
              </a:spcAft>
              <a:buSzPts val="1300"/>
              <a:buNone/>
              <a:defRPr/>
            </a:lvl3pPr>
            <a:lvl4pPr marL="1828800" lvl="3" indent="-228600" algn="l">
              <a:lnSpc>
                <a:spcPct val="100000"/>
              </a:lnSpc>
              <a:spcBef>
                <a:spcPts val="0"/>
              </a:spcBef>
              <a:spcAft>
                <a:spcPts val="0"/>
              </a:spcAft>
              <a:buSzPts val="1300"/>
              <a:buNone/>
              <a:defRPr/>
            </a:lvl4pPr>
            <a:lvl5pPr marL="2286000" lvl="4" indent="-228600" algn="l">
              <a:lnSpc>
                <a:spcPct val="100000"/>
              </a:lnSpc>
              <a:spcBef>
                <a:spcPts val="0"/>
              </a:spcBef>
              <a:spcAft>
                <a:spcPts val="0"/>
              </a:spcAft>
              <a:buSzPts val="1300"/>
              <a:buNone/>
              <a:defRPr/>
            </a:lvl5pPr>
            <a:lvl6pPr marL="2743200" lvl="5" indent="-228600" algn="l">
              <a:lnSpc>
                <a:spcPct val="100000"/>
              </a:lnSpc>
              <a:spcBef>
                <a:spcPts val="0"/>
              </a:spcBef>
              <a:spcAft>
                <a:spcPts val="0"/>
              </a:spcAft>
              <a:buSzPts val="1300"/>
              <a:buNone/>
              <a:defRPr/>
            </a:lvl6pPr>
            <a:lvl7pPr marL="3200400" lvl="6" indent="-228600" algn="l">
              <a:lnSpc>
                <a:spcPct val="100000"/>
              </a:lnSpc>
              <a:spcBef>
                <a:spcPts val="0"/>
              </a:spcBef>
              <a:spcAft>
                <a:spcPts val="0"/>
              </a:spcAft>
              <a:buSzPts val="1300"/>
              <a:buNone/>
              <a:defRPr/>
            </a:lvl7pPr>
            <a:lvl8pPr marL="3657600" lvl="7" indent="-228600" algn="l">
              <a:lnSpc>
                <a:spcPct val="100000"/>
              </a:lnSpc>
              <a:spcBef>
                <a:spcPts val="0"/>
              </a:spcBef>
              <a:spcAft>
                <a:spcPts val="0"/>
              </a:spcAft>
              <a:buSzPts val="1300"/>
              <a:buNone/>
              <a:defRPr/>
            </a:lvl8pPr>
            <a:lvl9pPr marL="4114800" lvl="8" indent="-228600" algn="l">
              <a:lnSpc>
                <a:spcPct val="100000"/>
              </a:lnSpc>
              <a:spcBef>
                <a:spcPts val="0"/>
              </a:spcBef>
              <a:spcAft>
                <a:spcPts val="0"/>
              </a:spcAft>
              <a:buSzPts val="1300"/>
              <a:buNone/>
              <a:defRPr/>
            </a:lvl9pPr>
          </a:lstStyle>
          <a:p>
            <a:endParaRPr/>
          </a:p>
        </p:txBody>
      </p:sp>
      <p:sp>
        <p:nvSpPr>
          <p:cNvPr id="81" name="Google Shape;81;p30"/>
          <p:cNvSpPr txBox="1">
            <a:spLocks noGrp="1"/>
          </p:cNvSpPr>
          <p:nvPr>
            <p:ph type="body" idx="2"/>
          </p:nvPr>
        </p:nvSpPr>
        <p:spPr>
          <a:xfrm>
            <a:off x="1941673" y="3079597"/>
            <a:ext cx="6685809" cy="1350895"/>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1300"/>
              <a:buNone/>
              <a:defRPr/>
            </a:lvl1pPr>
            <a:lvl2pPr marL="914400" lvl="1" indent="-228600" algn="l">
              <a:lnSpc>
                <a:spcPct val="100000"/>
              </a:lnSpc>
              <a:spcBef>
                <a:spcPts val="0"/>
              </a:spcBef>
              <a:spcAft>
                <a:spcPts val="0"/>
              </a:spcAft>
              <a:buSzPts val="1300"/>
              <a:buNone/>
              <a:defRPr/>
            </a:lvl2pPr>
            <a:lvl3pPr marL="1371600" lvl="2" indent="-228600" algn="l">
              <a:lnSpc>
                <a:spcPct val="100000"/>
              </a:lnSpc>
              <a:spcBef>
                <a:spcPts val="0"/>
              </a:spcBef>
              <a:spcAft>
                <a:spcPts val="0"/>
              </a:spcAft>
              <a:buSzPts val="1300"/>
              <a:buNone/>
              <a:defRPr/>
            </a:lvl3pPr>
            <a:lvl4pPr marL="1828800" lvl="3" indent="-228600" algn="l">
              <a:lnSpc>
                <a:spcPct val="100000"/>
              </a:lnSpc>
              <a:spcBef>
                <a:spcPts val="0"/>
              </a:spcBef>
              <a:spcAft>
                <a:spcPts val="0"/>
              </a:spcAft>
              <a:buSzPts val="1300"/>
              <a:buNone/>
              <a:defRPr/>
            </a:lvl4pPr>
            <a:lvl5pPr marL="2286000" lvl="4" indent="-228600" algn="l">
              <a:lnSpc>
                <a:spcPct val="100000"/>
              </a:lnSpc>
              <a:spcBef>
                <a:spcPts val="0"/>
              </a:spcBef>
              <a:spcAft>
                <a:spcPts val="0"/>
              </a:spcAft>
              <a:buSzPts val="1300"/>
              <a:buNone/>
              <a:defRPr/>
            </a:lvl5pPr>
            <a:lvl6pPr marL="2743200" lvl="5" indent="-228600" algn="l">
              <a:lnSpc>
                <a:spcPct val="100000"/>
              </a:lnSpc>
              <a:spcBef>
                <a:spcPts val="0"/>
              </a:spcBef>
              <a:spcAft>
                <a:spcPts val="0"/>
              </a:spcAft>
              <a:buSzPts val="1300"/>
              <a:buNone/>
              <a:defRPr/>
            </a:lvl6pPr>
            <a:lvl7pPr marL="3200400" lvl="6" indent="-228600" algn="l">
              <a:lnSpc>
                <a:spcPct val="100000"/>
              </a:lnSpc>
              <a:spcBef>
                <a:spcPts val="0"/>
              </a:spcBef>
              <a:spcAft>
                <a:spcPts val="0"/>
              </a:spcAft>
              <a:buSzPts val="1300"/>
              <a:buNone/>
              <a:defRPr/>
            </a:lvl7pPr>
            <a:lvl8pPr marL="3657600" lvl="7" indent="-228600" algn="l">
              <a:lnSpc>
                <a:spcPct val="100000"/>
              </a:lnSpc>
              <a:spcBef>
                <a:spcPts val="0"/>
              </a:spcBef>
              <a:spcAft>
                <a:spcPts val="0"/>
              </a:spcAft>
              <a:buSzPts val="1300"/>
              <a:buNone/>
              <a:defRPr/>
            </a:lvl8pPr>
            <a:lvl9pPr marL="4114800" lvl="8" indent="-228600" algn="l">
              <a:lnSpc>
                <a:spcPct val="100000"/>
              </a:lnSpc>
              <a:spcBef>
                <a:spcPts val="0"/>
              </a:spcBef>
              <a:spcAft>
                <a:spcPts val="0"/>
              </a:spcAft>
              <a:buSzPts val="1300"/>
              <a:buNone/>
              <a:defRPr/>
            </a:lvl9pPr>
          </a:lstStyle>
          <a:p>
            <a:endParaRPr/>
          </a:p>
        </p:txBody>
      </p:sp>
      <p:sp>
        <p:nvSpPr>
          <p:cNvPr id="82" name="Google Shape;82;p30"/>
          <p:cNvSpPr txBox="1">
            <a:spLocks noGrp="1"/>
          </p:cNvSpPr>
          <p:nvPr>
            <p:ph type="sldNum" idx="12"/>
          </p:nvPr>
        </p:nvSpPr>
        <p:spPr>
          <a:xfrm>
            <a:off x="8556784" y="4749851"/>
            <a:ext cx="548700" cy="393600"/>
          </a:xfrm>
          <a:prstGeom prst="rect">
            <a:avLst/>
          </a:prstGeom>
        </p:spPr>
        <p:txBody>
          <a:bodyPr spcFirstLastPara="1" wrap="square" lIns="82925" tIns="41450" rIns="82925" bIns="41450" anchor="t" anchorCtr="0">
            <a:noAutofit/>
          </a:bodyPr>
          <a:lstStyle>
            <a:lvl1pPr lvl="0">
              <a:buNone/>
              <a:defRPr sz="1300">
                <a:solidFill>
                  <a:srgbClr val="000000"/>
                </a:solidFill>
                <a:latin typeface="Arial"/>
                <a:ea typeface="Arial"/>
                <a:cs typeface="Arial"/>
                <a:sym typeface="Arial"/>
              </a:defRPr>
            </a:lvl1pPr>
            <a:lvl2pPr lvl="1">
              <a:buNone/>
              <a:defRPr sz="1300">
                <a:solidFill>
                  <a:srgbClr val="000000"/>
                </a:solidFill>
                <a:latin typeface="Arial"/>
                <a:ea typeface="Arial"/>
                <a:cs typeface="Arial"/>
                <a:sym typeface="Arial"/>
              </a:defRPr>
            </a:lvl2pPr>
            <a:lvl3pPr lvl="2">
              <a:buNone/>
              <a:defRPr sz="1300">
                <a:solidFill>
                  <a:srgbClr val="000000"/>
                </a:solidFill>
                <a:latin typeface="Arial"/>
                <a:ea typeface="Arial"/>
                <a:cs typeface="Arial"/>
                <a:sym typeface="Arial"/>
              </a:defRPr>
            </a:lvl3pPr>
            <a:lvl4pPr lvl="3">
              <a:buNone/>
              <a:defRPr sz="1300">
                <a:solidFill>
                  <a:srgbClr val="000000"/>
                </a:solidFill>
                <a:latin typeface="Arial"/>
                <a:ea typeface="Arial"/>
                <a:cs typeface="Arial"/>
                <a:sym typeface="Arial"/>
              </a:defRPr>
            </a:lvl4pPr>
            <a:lvl5pPr lvl="4">
              <a:buNone/>
              <a:defRPr sz="1300">
                <a:solidFill>
                  <a:srgbClr val="000000"/>
                </a:solidFill>
                <a:latin typeface="Arial"/>
                <a:ea typeface="Arial"/>
                <a:cs typeface="Arial"/>
                <a:sym typeface="Arial"/>
              </a:defRPr>
            </a:lvl5pPr>
            <a:lvl6pPr lvl="5">
              <a:buNone/>
              <a:defRPr sz="1300">
                <a:solidFill>
                  <a:srgbClr val="000000"/>
                </a:solidFill>
                <a:latin typeface="Arial"/>
                <a:ea typeface="Arial"/>
                <a:cs typeface="Arial"/>
                <a:sym typeface="Arial"/>
              </a:defRPr>
            </a:lvl6pPr>
            <a:lvl7pPr lvl="6">
              <a:buNone/>
              <a:defRPr sz="1300">
                <a:solidFill>
                  <a:srgbClr val="000000"/>
                </a:solidFill>
                <a:latin typeface="Arial"/>
                <a:ea typeface="Arial"/>
                <a:cs typeface="Arial"/>
                <a:sym typeface="Arial"/>
              </a:defRPr>
            </a:lvl7pPr>
            <a:lvl8pPr lvl="7">
              <a:buNone/>
              <a:defRPr sz="1300">
                <a:solidFill>
                  <a:srgbClr val="000000"/>
                </a:solidFill>
                <a:latin typeface="Arial"/>
                <a:ea typeface="Arial"/>
                <a:cs typeface="Arial"/>
                <a:sym typeface="Arial"/>
              </a:defRPr>
            </a:lvl8pPr>
            <a:lvl9pPr lvl="8">
              <a:buNone/>
              <a:defRPr sz="1300">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4 Content" type="fourObj">
  <p:cSld name="FOUR_OBJECTS">
    <p:spTree>
      <p:nvGrpSpPr>
        <p:cNvPr id="1" name="Shape 83"/>
        <p:cNvGrpSpPr/>
        <p:nvPr/>
      </p:nvGrpSpPr>
      <p:grpSpPr>
        <a:xfrm>
          <a:off x="0" y="0"/>
          <a:ext cx="0" cy="0"/>
          <a:chOff x="0" y="0"/>
          <a:chExt cx="0" cy="0"/>
        </a:xfrm>
      </p:grpSpPr>
      <p:sp>
        <p:nvSpPr>
          <p:cNvPr id="84" name="Google Shape;84;p31"/>
          <p:cNvSpPr txBox="1">
            <a:spLocks noGrp="1"/>
          </p:cNvSpPr>
          <p:nvPr>
            <p:ph type="title"/>
          </p:nvPr>
        </p:nvSpPr>
        <p:spPr>
          <a:xfrm>
            <a:off x="1944612" y="467931"/>
            <a:ext cx="6683196" cy="960353"/>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300"/>
              <a:buNone/>
              <a:defRPr/>
            </a:lvl1pPr>
            <a:lvl2pPr lvl="1" algn="l">
              <a:lnSpc>
                <a:spcPct val="100000"/>
              </a:lnSpc>
              <a:spcBef>
                <a:spcPts val="0"/>
              </a:spcBef>
              <a:spcAft>
                <a:spcPts val="0"/>
              </a:spcAft>
              <a:buSzPts val="1300"/>
              <a:buNone/>
              <a:defRPr/>
            </a:lvl2pPr>
            <a:lvl3pPr lvl="2" algn="l">
              <a:lnSpc>
                <a:spcPct val="100000"/>
              </a:lnSpc>
              <a:spcBef>
                <a:spcPts val="0"/>
              </a:spcBef>
              <a:spcAft>
                <a:spcPts val="0"/>
              </a:spcAft>
              <a:buSzPts val="1300"/>
              <a:buNone/>
              <a:defRPr/>
            </a:lvl3pPr>
            <a:lvl4pPr lvl="3" algn="l">
              <a:lnSpc>
                <a:spcPct val="100000"/>
              </a:lnSpc>
              <a:spcBef>
                <a:spcPts val="0"/>
              </a:spcBef>
              <a:spcAft>
                <a:spcPts val="0"/>
              </a:spcAft>
              <a:buSzPts val="1300"/>
              <a:buNone/>
              <a:defRPr/>
            </a:lvl4pPr>
            <a:lvl5pPr lvl="4" algn="l">
              <a:lnSpc>
                <a:spcPct val="100000"/>
              </a:lnSpc>
              <a:spcBef>
                <a:spcPts val="0"/>
              </a:spcBef>
              <a:spcAft>
                <a:spcPts val="0"/>
              </a:spcAft>
              <a:buSzPts val="1300"/>
              <a:buNone/>
              <a:defRPr/>
            </a:lvl5pPr>
            <a:lvl6pPr lvl="5" algn="l">
              <a:lnSpc>
                <a:spcPct val="100000"/>
              </a:lnSpc>
              <a:spcBef>
                <a:spcPts val="0"/>
              </a:spcBef>
              <a:spcAft>
                <a:spcPts val="0"/>
              </a:spcAft>
              <a:buSzPts val="1300"/>
              <a:buNone/>
              <a:defRPr/>
            </a:lvl6pPr>
            <a:lvl7pPr lvl="6" algn="l">
              <a:lnSpc>
                <a:spcPct val="100000"/>
              </a:lnSpc>
              <a:spcBef>
                <a:spcPts val="0"/>
              </a:spcBef>
              <a:spcAft>
                <a:spcPts val="0"/>
              </a:spcAft>
              <a:buSzPts val="1300"/>
              <a:buNone/>
              <a:defRPr/>
            </a:lvl7pPr>
            <a:lvl8pPr lvl="7" algn="l">
              <a:lnSpc>
                <a:spcPct val="100000"/>
              </a:lnSpc>
              <a:spcBef>
                <a:spcPts val="0"/>
              </a:spcBef>
              <a:spcAft>
                <a:spcPts val="0"/>
              </a:spcAft>
              <a:buSzPts val="1300"/>
              <a:buNone/>
              <a:defRPr/>
            </a:lvl8pPr>
            <a:lvl9pPr lvl="8" algn="l">
              <a:lnSpc>
                <a:spcPct val="100000"/>
              </a:lnSpc>
              <a:spcBef>
                <a:spcPts val="0"/>
              </a:spcBef>
              <a:spcAft>
                <a:spcPts val="0"/>
              </a:spcAft>
              <a:buSzPts val="1300"/>
              <a:buNone/>
              <a:defRPr/>
            </a:lvl9pPr>
          </a:lstStyle>
          <a:p>
            <a:endParaRPr/>
          </a:p>
        </p:txBody>
      </p:sp>
      <p:sp>
        <p:nvSpPr>
          <p:cNvPr id="85" name="Google Shape;85;p31"/>
          <p:cNvSpPr txBox="1">
            <a:spLocks noGrp="1"/>
          </p:cNvSpPr>
          <p:nvPr>
            <p:ph type="body" idx="1"/>
          </p:nvPr>
        </p:nvSpPr>
        <p:spPr>
          <a:xfrm>
            <a:off x="1941673" y="1600045"/>
            <a:ext cx="3262573" cy="1350895"/>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1300"/>
              <a:buNone/>
              <a:defRPr/>
            </a:lvl1pPr>
            <a:lvl2pPr marL="914400" lvl="1" indent="-228600" algn="l">
              <a:lnSpc>
                <a:spcPct val="100000"/>
              </a:lnSpc>
              <a:spcBef>
                <a:spcPts val="0"/>
              </a:spcBef>
              <a:spcAft>
                <a:spcPts val="0"/>
              </a:spcAft>
              <a:buSzPts val="1300"/>
              <a:buNone/>
              <a:defRPr/>
            </a:lvl2pPr>
            <a:lvl3pPr marL="1371600" lvl="2" indent="-228600" algn="l">
              <a:lnSpc>
                <a:spcPct val="100000"/>
              </a:lnSpc>
              <a:spcBef>
                <a:spcPts val="0"/>
              </a:spcBef>
              <a:spcAft>
                <a:spcPts val="0"/>
              </a:spcAft>
              <a:buSzPts val="1300"/>
              <a:buNone/>
              <a:defRPr/>
            </a:lvl3pPr>
            <a:lvl4pPr marL="1828800" lvl="3" indent="-228600" algn="l">
              <a:lnSpc>
                <a:spcPct val="100000"/>
              </a:lnSpc>
              <a:spcBef>
                <a:spcPts val="0"/>
              </a:spcBef>
              <a:spcAft>
                <a:spcPts val="0"/>
              </a:spcAft>
              <a:buSzPts val="1300"/>
              <a:buNone/>
              <a:defRPr/>
            </a:lvl4pPr>
            <a:lvl5pPr marL="2286000" lvl="4" indent="-228600" algn="l">
              <a:lnSpc>
                <a:spcPct val="100000"/>
              </a:lnSpc>
              <a:spcBef>
                <a:spcPts val="0"/>
              </a:spcBef>
              <a:spcAft>
                <a:spcPts val="0"/>
              </a:spcAft>
              <a:buSzPts val="1300"/>
              <a:buNone/>
              <a:defRPr/>
            </a:lvl5pPr>
            <a:lvl6pPr marL="2743200" lvl="5" indent="-228600" algn="l">
              <a:lnSpc>
                <a:spcPct val="100000"/>
              </a:lnSpc>
              <a:spcBef>
                <a:spcPts val="0"/>
              </a:spcBef>
              <a:spcAft>
                <a:spcPts val="0"/>
              </a:spcAft>
              <a:buSzPts val="1300"/>
              <a:buNone/>
              <a:defRPr/>
            </a:lvl6pPr>
            <a:lvl7pPr marL="3200400" lvl="6" indent="-228600" algn="l">
              <a:lnSpc>
                <a:spcPct val="100000"/>
              </a:lnSpc>
              <a:spcBef>
                <a:spcPts val="0"/>
              </a:spcBef>
              <a:spcAft>
                <a:spcPts val="0"/>
              </a:spcAft>
              <a:buSzPts val="1300"/>
              <a:buNone/>
              <a:defRPr/>
            </a:lvl7pPr>
            <a:lvl8pPr marL="3657600" lvl="7" indent="-228600" algn="l">
              <a:lnSpc>
                <a:spcPct val="100000"/>
              </a:lnSpc>
              <a:spcBef>
                <a:spcPts val="0"/>
              </a:spcBef>
              <a:spcAft>
                <a:spcPts val="0"/>
              </a:spcAft>
              <a:buSzPts val="1300"/>
              <a:buNone/>
              <a:defRPr/>
            </a:lvl8pPr>
            <a:lvl9pPr marL="4114800" lvl="8" indent="-228600" algn="l">
              <a:lnSpc>
                <a:spcPct val="100000"/>
              </a:lnSpc>
              <a:spcBef>
                <a:spcPts val="0"/>
              </a:spcBef>
              <a:spcAft>
                <a:spcPts val="0"/>
              </a:spcAft>
              <a:buSzPts val="1300"/>
              <a:buNone/>
              <a:defRPr/>
            </a:lvl9pPr>
          </a:lstStyle>
          <a:p>
            <a:endParaRPr/>
          </a:p>
        </p:txBody>
      </p:sp>
      <p:sp>
        <p:nvSpPr>
          <p:cNvPr id="86" name="Google Shape;86;p31"/>
          <p:cNvSpPr txBox="1">
            <a:spLocks noGrp="1"/>
          </p:cNvSpPr>
          <p:nvPr>
            <p:ph type="body" idx="2"/>
          </p:nvPr>
        </p:nvSpPr>
        <p:spPr>
          <a:xfrm>
            <a:off x="5367848" y="1600045"/>
            <a:ext cx="3262573" cy="1350895"/>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1300"/>
              <a:buNone/>
              <a:defRPr/>
            </a:lvl1pPr>
            <a:lvl2pPr marL="914400" lvl="1" indent="-228600" algn="l">
              <a:lnSpc>
                <a:spcPct val="100000"/>
              </a:lnSpc>
              <a:spcBef>
                <a:spcPts val="0"/>
              </a:spcBef>
              <a:spcAft>
                <a:spcPts val="0"/>
              </a:spcAft>
              <a:buSzPts val="1300"/>
              <a:buNone/>
              <a:defRPr/>
            </a:lvl2pPr>
            <a:lvl3pPr marL="1371600" lvl="2" indent="-228600" algn="l">
              <a:lnSpc>
                <a:spcPct val="100000"/>
              </a:lnSpc>
              <a:spcBef>
                <a:spcPts val="0"/>
              </a:spcBef>
              <a:spcAft>
                <a:spcPts val="0"/>
              </a:spcAft>
              <a:buSzPts val="1300"/>
              <a:buNone/>
              <a:defRPr/>
            </a:lvl3pPr>
            <a:lvl4pPr marL="1828800" lvl="3" indent="-228600" algn="l">
              <a:lnSpc>
                <a:spcPct val="100000"/>
              </a:lnSpc>
              <a:spcBef>
                <a:spcPts val="0"/>
              </a:spcBef>
              <a:spcAft>
                <a:spcPts val="0"/>
              </a:spcAft>
              <a:buSzPts val="1300"/>
              <a:buNone/>
              <a:defRPr/>
            </a:lvl4pPr>
            <a:lvl5pPr marL="2286000" lvl="4" indent="-228600" algn="l">
              <a:lnSpc>
                <a:spcPct val="100000"/>
              </a:lnSpc>
              <a:spcBef>
                <a:spcPts val="0"/>
              </a:spcBef>
              <a:spcAft>
                <a:spcPts val="0"/>
              </a:spcAft>
              <a:buSzPts val="1300"/>
              <a:buNone/>
              <a:defRPr/>
            </a:lvl5pPr>
            <a:lvl6pPr marL="2743200" lvl="5" indent="-228600" algn="l">
              <a:lnSpc>
                <a:spcPct val="100000"/>
              </a:lnSpc>
              <a:spcBef>
                <a:spcPts val="0"/>
              </a:spcBef>
              <a:spcAft>
                <a:spcPts val="0"/>
              </a:spcAft>
              <a:buSzPts val="1300"/>
              <a:buNone/>
              <a:defRPr/>
            </a:lvl6pPr>
            <a:lvl7pPr marL="3200400" lvl="6" indent="-228600" algn="l">
              <a:lnSpc>
                <a:spcPct val="100000"/>
              </a:lnSpc>
              <a:spcBef>
                <a:spcPts val="0"/>
              </a:spcBef>
              <a:spcAft>
                <a:spcPts val="0"/>
              </a:spcAft>
              <a:buSzPts val="1300"/>
              <a:buNone/>
              <a:defRPr/>
            </a:lvl7pPr>
            <a:lvl8pPr marL="3657600" lvl="7" indent="-228600" algn="l">
              <a:lnSpc>
                <a:spcPct val="100000"/>
              </a:lnSpc>
              <a:spcBef>
                <a:spcPts val="0"/>
              </a:spcBef>
              <a:spcAft>
                <a:spcPts val="0"/>
              </a:spcAft>
              <a:buSzPts val="1300"/>
              <a:buNone/>
              <a:defRPr/>
            </a:lvl8pPr>
            <a:lvl9pPr marL="4114800" lvl="8" indent="-228600" algn="l">
              <a:lnSpc>
                <a:spcPct val="100000"/>
              </a:lnSpc>
              <a:spcBef>
                <a:spcPts val="0"/>
              </a:spcBef>
              <a:spcAft>
                <a:spcPts val="0"/>
              </a:spcAft>
              <a:buSzPts val="1300"/>
              <a:buNone/>
              <a:defRPr/>
            </a:lvl9pPr>
          </a:lstStyle>
          <a:p>
            <a:endParaRPr/>
          </a:p>
        </p:txBody>
      </p:sp>
      <p:sp>
        <p:nvSpPr>
          <p:cNvPr id="87" name="Google Shape;87;p31"/>
          <p:cNvSpPr txBox="1">
            <a:spLocks noGrp="1"/>
          </p:cNvSpPr>
          <p:nvPr>
            <p:ph type="body" idx="3"/>
          </p:nvPr>
        </p:nvSpPr>
        <p:spPr>
          <a:xfrm>
            <a:off x="1941673" y="3079597"/>
            <a:ext cx="3262573" cy="1350895"/>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1300"/>
              <a:buNone/>
              <a:defRPr/>
            </a:lvl1pPr>
            <a:lvl2pPr marL="914400" lvl="1" indent="-228600" algn="l">
              <a:lnSpc>
                <a:spcPct val="100000"/>
              </a:lnSpc>
              <a:spcBef>
                <a:spcPts val="0"/>
              </a:spcBef>
              <a:spcAft>
                <a:spcPts val="0"/>
              </a:spcAft>
              <a:buSzPts val="1300"/>
              <a:buNone/>
              <a:defRPr/>
            </a:lvl2pPr>
            <a:lvl3pPr marL="1371600" lvl="2" indent="-228600" algn="l">
              <a:lnSpc>
                <a:spcPct val="100000"/>
              </a:lnSpc>
              <a:spcBef>
                <a:spcPts val="0"/>
              </a:spcBef>
              <a:spcAft>
                <a:spcPts val="0"/>
              </a:spcAft>
              <a:buSzPts val="1300"/>
              <a:buNone/>
              <a:defRPr/>
            </a:lvl3pPr>
            <a:lvl4pPr marL="1828800" lvl="3" indent="-228600" algn="l">
              <a:lnSpc>
                <a:spcPct val="100000"/>
              </a:lnSpc>
              <a:spcBef>
                <a:spcPts val="0"/>
              </a:spcBef>
              <a:spcAft>
                <a:spcPts val="0"/>
              </a:spcAft>
              <a:buSzPts val="1300"/>
              <a:buNone/>
              <a:defRPr/>
            </a:lvl4pPr>
            <a:lvl5pPr marL="2286000" lvl="4" indent="-228600" algn="l">
              <a:lnSpc>
                <a:spcPct val="100000"/>
              </a:lnSpc>
              <a:spcBef>
                <a:spcPts val="0"/>
              </a:spcBef>
              <a:spcAft>
                <a:spcPts val="0"/>
              </a:spcAft>
              <a:buSzPts val="1300"/>
              <a:buNone/>
              <a:defRPr/>
            </a:lvl5pPr>
            <a:lvl6pPr marL="2743200" lvl="5" indent="-228600" algn="l">
              <a:lnSpc>
                <a:spcPct val="100000"/>
              </a:lnSpc>
              <a:spcBef>
                <a:spcPts val="0"/>
              </a:spcBef>
              <a:spcAft>
                <a:spcPts val="0"/>
              </a:spcAft>
              <a:buSzPts val="1300"/>
              <a:buNone/>
              <a:defRPr/>
            </a:lvl6pPr>
            <a:lvl7pPr marL="3200400" lvl="6" indent="-228600" algn="l">
              <a:lnSpc>
                <a:spcPct val="100000"/>
              </a:lnSpc>
              <a:spcBef>
                <a:spcPts val="0"/>
              </a:spcBef>
              <a:spcAft>
                <a:spcPts val="0"/>
              </a:spcAft>
              <a:buSzPts val="1300"/>
              <a:buNone/>
              <a:defRPr/>
            </a:lvl7pPr>
            <a:lvl8pPr marL="3657600" lvl="7" indent="-228600" algn="l">
              <a:lnSpc>
                <a:spcPct val="100000"/>
              </a:lnSpc>
              <a:spcBef>
                <a:spcPts val="0"/>
              </a:spcBef>
              <a:spcAft>
                <a:spcPts val="0"/>
              </a:spcAft>
              <a:buSzPts val="1300"/>
              <a:buNone/>
              <a:defRPr/>
            </a:lvl8pPr>
            <a:lvl9pPr marL="4114800" lvl="8" indent="-228600" algn="l">
              <a:lnSpc>
                <a:spcPct val="100000"/>
              </a:lnSpc>
              <a:spcBef>
                <a:spcPts val="0"/>
              </a:spcBef>
              <a:spcAft>
                <a:spcPts val="0"/>
              </a:spcAft>
              <a:buSzPts val="1300"/>
              <a:buNone/>
              <a:defRPr/>
            </a:lvl9pPr>
          </a:lstStyle>
          <a:p>
            <a:endParaRPr/>
          </a:p>
        </p:txBody>
      </p:sp>
      <p:sp>
        <p:nvSpPr>
          <p:cNvPr id="88" name="Google Shape;88;p31"/>
          <p:cNvSpPr txBox="1">
            <a:spLocks noGrp="1"/>
          </p:cNvSpPr>
          <p:nvPr>
            <p:ph type="body" idx="4"/>
          </p:nvPr>
        </p:nvSpPr>
        <p:spPr>
          <a:xfrm>
            <a:off x="5367848" y="3079597"/>
            <a:ext cx="3262573" cy="1350895"/>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1300"/>
              <a:buNone/>
              <a:defRPr/>
            </a:lvl1pPr>
            <a:lvl2pPr marL="914400" lvl="1" indent="-228600" algn="l">
              <a:lnSpc>
                <a:spcPct val="100000"/>
              </a:lnSpc>
              <a:spcBef>
                <a:spcPts val="0"/>
              </a:spcBef>
              <a:spcAft>
                <a:spcPts val="0"/>
              </a:spcAft>
              <a:buSzPts val="1300"/>
              <a:buNone/>
              <a:defRPr/>
            </a:lvl2pPr>
            <a:lvl3pPr marL="1371600" lvl="2" indent="-228600" algn="l">
              <a:lnSpc>
                <a:spcPct val="100000"/>
              </a:lnSpc>
              <a:spcBef>
                <a:spcPts val="0"/>
              </a:spcBef>
              <a:spcAft>
                <a:spcPts val="0"/>
              </a:spcAft>
              <a:buSzPts val="1300"/>
              <a:buNone/>
              <a:defRPr/>
            </a:lvl3pPr>
            <a:lvl4pPr marL="1828800" lvl="3" indent="-228600" algn="l">
              <a:lnSpc>
                <a:spcPct val="100000"/>
              </a:lnSpc>
              <a:spcBef>
                <a:spcPts val="0"/>
              </a:spcBef>
              <a:spcAft>
                <a:spcPts val="0"/>
              </a:spcAft>
              <a:buSzPts val="1300"/>
              <a:buNone/>
              <a:defRPr/>
            </a:lvl4pPr>
            <a:lvl5pPr marL="2286000" lvl="4" indent="-228600" algn="l">
              <a:lnSpc>
                <a:spcPct val="100000"/>
              </a:lnSpc>
              <a:spcBef>
                <a:spcPts val="0"/>
              </a:spcBef>
              <a:spcAft>
                <a:spcPts val="0"/>
              </a:spcAft>
              <a:buSzPts val="1300"/>
              <a:buNone/>
              <a:defRPr/>
            </a:lvl5pPr>
            <a:lvl6pPr marL="2743200" lvl="5" indent="-228600" algn="l">
              <a:lnSpc>
                <a:spcPct val="100000"/>
              </a:lnSpc>
              <a:spcBef>
                <a:spcPts val="0"/>
              </a:spcBef>
              <a:spcAft>
                <a:spcPts val="0"/>
              </a:spcAft>
              <a:buSzPts val="1300"/>
              <a:buNone/>
              <a:defRPr/>
            </a:lvl6pPr>
            <a:lvl7pPr marL="3200400" lvl="6" indent="-228600" algn="l">
              <a:lnSpc>
                <a:spcPct val="100000"/>
              </a:lnSpc>
              <a:spcBef>
                <a:spcPts val="0"/>
              </a:spcBef>
              <a:spcAft>
                <a:spcPts val="0"/>
              </a:spcAft>
              <a:buSzPts val="1300"/>
              <a:buNone/>
              <a:defRPr/>
            </a:lvl7pPr>
            <a:lvl8pPr marL="3657600" lvl="7" indent="-228600" algn="l">
              <a:lnSpc>
                <a:spcPct val="100000"/>
              </a:lnSpc>
              <a:spcBef>
                <a:spcPts val="0"/>
              </a:spcBef>
              <a:spcAft>
                <a:spcPts val="0"/>
              </a:spcAft>
              <a:buSzPts val="1300"/>
              <a:buNone/>
              <a:defRPr/>
            </a:lvl8pPr>
            <a:lvl9pPr marL="4114800" lvl="8" indent="-228600" algn="l">
              <a:lnSpc>
                <a:spcPct val="100000"/>
              </a:lnSpc>
              <a:spcBef>
                <a:spcPts val="0"/>
              </a:spcBef>
              <a:spcAft>
                <a:spcPts val="0"/>
              </a:spcAft>
              <a:buSzPts val="1300"/>
              <a:buNone/>
              <a:defRPr/>
            </a:lvl9pPr>
          </a:lstStyle>
          <a:p>
            <a:endParaRPr/>
          </a:p>
        </p:txBody>
      </p:sp>
      <p:sp>
        <p:nvSpPr>
          <p:cNvPr id="89" name="Google Shape;89;p31"/>
          <p:cNvSpPr txBox="1">
            <a:spLocks noGrp="1"/>
          </p:cNvSpPr>
          <p:nvPr>
            <p:ph type="sldNum" idx="12"/>
          </p:nvPr>
        </p:nvSpPr>
        <p:spPr>
          <a:xfrm>
            <a:off x="8556784" y="4749851"/>
            <a:ext cx="548700" cy="393600"/>
          </a:xfrm>
          <a:prstGeom prst="rect">
            <a:avLst/>
          </a:prstGeom>
        </p:spPr>
        <p:txBody>
          <a:bodyPr spcFirstLastPara="1" wrap="square" lIns="82925" tIns="41450" rIns="82925" bIns="41450" anchor="t" anchorCtr="0">
            <a:noAutofit/>
          </a:bodyPr>
          <a:lstStyle>
            <a:lvl1pPr lvl="0">
              <a:buNone/>
              <a:defRPr sz="1300">
                <a:solidFill>
                  <a:srgbClr val="000000"/>
                </a:solidFill>
                <a:latin typeface="Arial"/>
                <a:ea typeface="Arial"/>
                <a:cs typeface="Arial"/>
                <a:sym typeface="Arial"/>
              </a:defRPr>
            </a:lvl1pPr>
            <a:lvl2pPr lvl="1">
              <a:buNone/>
              <a:defRPr sz="1300">
                <a:solidFill>
                  <a:srgbClr val="000000"/>
                </a:solidFill>
                <a:latin typeface="Arial"/>
                <a:ea typeface="Arial"/>
                <a:cs typeface="Arial"/>
                <a:sym typeface="Arial"/>
              </a:defRPr>
            </a:lvl2pPr>
            <a:lvl3pPr lvl="2">
              <a:buNone/>
              <a:defRPr sz="1300">
                <a:solidFill>
                  <a:srgbClr val="000000"/>
                </a:solidFill>
                <a:latin typeface="Arial"/>
                <a:ea typeface="Arial"/>
                <a:cs typeface="Arial"/>
                <a:sym typeface="Arial"/>
              </a:defRPr>
            </a:lvl3pPr>
            <a:lvl4pPr lvl="3">
              <a:buNone/>
              <a:defRPr sz="1300">
                <a:solidFill>
                  <a:srgbClr val="000000"/>
                </a:solidFill>
                <a:latin typeface="Arial"/>
                <a:ea typeface="Arial"/>
                <a:cs typeface="Arial"/>
                <a:sym typeface="Arial"/>
              </a:defRPr>
            </a:lvl4pPr>
            <a:lvl5pPr lvl="4">
              <a:buNone/>
              <a:defRPr sz="1300">
                <a:solidFill>
                  <a:srgbClr val="000000"/>
                </a:solidFill>
                <a:latin typeface="Arial"/>
                <a:ea typeface="Arial"/>
                <a:cs typeface="Arial"/>
                <a:sym typeface="Arial"/>
              </a:defRPr>
            </a:lvl5pPr>
            <a:lvl6pPr lvl="5">
              <a:buNone/>
              <a:defRPr sz="1300">
                <a:solidFill>
                  <a:srgbClr val="000000"/>
                </a:solidFill>
                <a:latin typeface="Arial"/>
                <a:ea typeface="Arial"/>
                <a:cs typeface="Arial"/>
                <a:sym typeface="Arial"/>
              </a:defRPr>
            </a:lvl6pPr>
            <a:lvl7pPr lvl="6">
              <a:buNone/>
              <a:defRPr sz="1300">
                <a:solidFill>
                  <a:srgbClr val="000000"/>
                </a:solidFill>
                <a:latin typeface="Arial"/>
                <a:ea typeface="Arial"/>
                <a:cs typeface="Arial"/>
                <a:sym typeface="Arial"/>
              </a:defRPr>
            </a:lvl7pPr>
            <a:lvl8pPr lvl="7">
              <a:buNone/>
              <a:defRPr sz="1300">
                <a:solidFill>
                  <a:srgbClr val="000000"/>
                </a:solidFill>
                <a:latin typeface="Arial"/>
                <a:ea typeface="Arial"/>
                <a:cs typeface="Arial"/>
                <a:sym typeface="Arial"/>
              </a:defRPr>
            </a:lvl8pPr>
            <a:lvl9pPr lvl="8">
              <a:buNone/>
              <a:defRPr sz="1300">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6 Content">
  <p:cSld name="Title, 6 Content">
    <p:spTree>
      <p:nvGrpSpPr>
        <p:cNvPr id="1" name="Shape 90"/>
        <p:cNvGrpSpPr/>
        <p:nvPr/>
      </p:nvGrpSpPr>
      <p:grpSpPr>
        <a:xfrm>
          <a:off x="0" y="0"/>
          <a:ext cx="0" cy="0"/>
          <a:chOff x="0" y="0"/>
          <a:chExt cx="0" cy="0"/>
        </a:xfrm>
      </p:grpSpPr>
      <p:sp>
        <p:nvSpPr>
          <p:cNvPr id="91" name="Google Shape;91;p32"/>
          <p:cNvSpPr txBox="1">
            <a:spLocks noGrp="1"/>
          </p:cNvSpPr>
          <p:nvPr>
            <p:ph type="title"/>
          </p:nvPr>
        </p:nvSpPr>
        <p:spPr>
          <a:xfrm>
            <a:off x="1944612" y="467931"/>
            <a:ext cx="6683196" cy="960353"/>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300"/>
              <a:buNone/>
              <a:defRPr/>
            </a:lvl1pPr>
            <a:lvl2pPr lvl="1" algn="l">
              <a:lnSpc>
                <a:spcPct val="100000"/>
              </a:lnSpc>
              <a:spcBef>
                <a:spcPts val="0"/>
              </a:spcBef>
              <a:spcAft>
                <a:spcPts val="0"/>
              </a:spcAft>
              <a:buSzPts val="1300"/>
              <a:buNone/>
              <a:defRPr/>
            </a:lvl2pPr>
            <a:lvl3pPr lvl="2" algn="l">
              <a:lnSpc>
                <a:spcPct val="100000"/>
              </a:lnSpc>
              <a:spcBef>
                <a:spcPts val="0"/>
              </a:spcBef>
              <a:spcAft>
                <a:spcPts val="0"/>
              </a:spcAft>
              <a:buSzPts val="1300"/>
              <a:buNone/>
              <a:defRPr/>
            </a:lvl3pPr>
            <a:lvl4pPr lvl="3" algn="l">
              <a:lnSpc>
                <a:spcPct val="100000"/>
              </a:lnSpc>
              <a:spcBef>
                <a:spcPts val="0"/>
              </a:spcBef>
              <a:spcAft>
                <a:spcPts val="0"/>
              </a:spcAft>
              <a:buSzPts val="1300"/>
              <a:buNone/>
              <a:defRPr/>
            </a:lvl4pPr>
            <a:lvl5pPr lvl="4" algn="l">
              <a:lnSpc>
                <a:spcPct val="100000"/>
              </a:lnSpc>
              <a:spcBef>
                <a:spcPts val="0"/>
              </a:spcBef>
              <a:spcAft>
                <a:spcPts val="0"/>
              </a:spcAft>
              <a:buSzPts val="1300"/>
              <a:buNone/>
              <a:defRPr/>
            </a:lvl5pPr>
            <a:lvl6pPr lvl="5" algn="l">
              <a:lnSpc>
                <a:spcPct val="100000"/>
              </a:lnSpc>
              <a:spcBef>
                <a:spcPts val="0"/>
              </a:spcBef>
              <a:spcAft>
                <a:spcPts val="0"/>
              </a:spcAft>
              <a:buSzPts val="1300"/>
              <a:buNone/>
              <a:defRPr/>
            </a:lvl6pPr>
            <a:lvl7pPr lvl="6" algn="l">
              <a:lnSpc>
                <a:spcPct val="100000"/>
              </a:lnSpc>
              <a:spcBef>
                <a:spcPts val="0"/>
              </a:spcBef>
              <a:spcAft>
                <a:spcPts val="0"/>
              </a:spcAft>
              <a:buSzPts val="1300"/>
              <a:buNone/>
              <a:defRPr/>
            </a:lvl7pPr>
            <a:lvl8pPr lvl="7" algn="l">
              <a:lnSpc>
                <a:spcPct val="100000"/>
              </a:lnSpc>
              <a:spcBef>
                <a:spcPts val="0"/>
              </a:spcBef>
              <a:spcAft>
                <a:spcPts val="0"/>
              </a:spcAft>
              <a:buSzPts val="1300"/>
              <a:buNone/>
              <a:defRPr/>
            </a:lvl8pPr>
            <a:lvl9pPr lvl="8" algn="l">
              <a:lnSpc>
                <a:spcPct val="100000"/>
              </a:lnSpc>
              <a:spcBef>
                <a:spcPts val="0"/>
              </a:spcBef>
              <a:spcAft>
                <a:spcPts val="0"/>
              </a:spcAft>
              <a:buSzPts val="1300"/>
              <a:buNone/>
              <a:defRPr/>
            </a:lvl9pPr>
          </a:lstStyle>
          <a:p>
            <a:endParaRPr/>
          </a:p>
        </p:txBody>
      </p:sp>
      <p:sp>
        <p:nvSpPr>
          <p:cNvPr id="92" name="Google Shape;92;p32"/>
          <p:cNvSpPr txBox="1">
            <a:spLocks noGrp="1"/>
          </p:cNvSpPr>
          <p:nvPr>
            <p:ph type="body" idx="1"/>
          </p:nvPr>
        </p:nvSpPr>
        <p:spPr>
          <a:xfrm>
            <a:off x="1941673" y="1600045"/>
            <a:ext cx="2152625" cy="1350895"/>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1300"/>
              <a:buNone/>
              <a:defRPr/>
            </a:lvl1pPr>
            <a:lvl2pPr marL="914400" lvl="1" indent="-228600" algn="l">
              <a:lnSpc>
                <a:spcPct val="100000"/>
              </a:lnSpc>
              <a:spcBef>
                <a:spcPts val="0"/>
              </a:spcBef>
              <a:spcAft>
                <a:spcPts val="0"/>
              </a:spcAft>
              <a:buSzPts val="1300"/>
              <a:buNone/>
              <a:defRPr/>
            </a:lvl2pPr>
            <a:lvl3pPr marL="1371600" lvl="2" indent="-228600" algn="l">
              <a:lnSpc>
                <a:spcPct val="100000"/>
              </a:lnSpc>
              <a:spcBef>
                <a:spcPts val="0"/>
              </a:spcBef>
              <a:spcAft>
                <a:spcPts val="0"/>
              </a:spcAft>
              <a:buSzPts val="1300"/>
              <a:buNone/>
              <a:defRPr/>
            </a:lvl3pPr>
            <a:lvl4pPr marL="1828800" lvl="3" indent="-228600" algn="l">
              <a:lnSpc>
                <a:spcPct val="100000"/>
              </a:lnSpc>
              <a:spcBef>
                <a:spcPts val="0"/>
              </a:spcBef>
              <a:spcAft>
                <a:spcPts val="0"/>
              </a:spcAft>
              <a:buSzPts val="1300"/>
              <a:buNone/>
              <a:defRPr/>
            </a:lvl4pPr>
            <a:lvl5pPr marL="2286000" lvl="4" indent="-228600" algn="l">
              <a:lnSpc>
                <a:spcPct val="100000"/>
              </a:lnSpc>
              <a:spcBef>
                <a:spcPts val="0"/>
              </a:spcBef>
              <a:spcAft>
                <a:spcPts val="0"/>
              </a:spcAft>
              <a:buSzPts val="1300"/>
              <a:buNone/>
              <a:defRPr/>
            </a:lvl5pPr>
            <a:lvl6pPr marL="2743200" lvl="5" indent="-228600" algn="l">
              <a:lnSpc>
                <a:spcPct val="100000"/>
              </a:lnSpc>
              <a:spcBef>
                <a:spcPts val="0"/>
              </a:spcBef>
              <a:spcAft>
                <a:spcPts val="0"/>
              </a:spcAft>
              <a:buSzPts val="1300"/>
              <a:buNone/>
              <a:defRPr/>
            </a:lvl6pPr>
            <a:lvl7pPr marL="3200400" lvl="6" indent="-228600" algn="l">
              <a:lnSpc>
                <a:spcPct val="100000"/>
              </a:lnSpc>
              <a:spcBef>
                <a:spcPts val="0"/>
              </a:spcBef>
              <a:spcAft>
                <a:spcPts val="0"/>
              </a:spcAft>
              <a:buSzPts val="1300"/>
              <a:buNone/>
              <a:defRPr/>
            </a:lvl7pPr>
            <a:lvl8pPr marL="3657600" lvl="7" indent="-228600" algn="l">
              <a:lnSpc>
                <a:spcPct val="100000"/>
              </a:lnSpc>
              <a:spcBef>
                <a:spcPts val="0"/>
              </a:spcBef>
              <a:spcAft>
                <a:spcPts val="0"/>
              </a:spcAft>
              <a:buSzPts val="1300"/>
              <a:buNone/>
              <a:defRPr/>
            </a:lvl8pPr>
            <a:lvl9pPr marL="4114800" lvl="8" indent="-228600" algn="l">
              <a:lnSpc>
                <a:spcPct val="100000"/>
              </a:lnSpc>
              <a:spcBef>
                <a:spcPts val="0"/>
              </a:spcBef>
              <a:spcAft>
                <a:spcPts val="0"/>
              </a:spcAft>
              <a:buSzPts val="1300"/>
              <a:buNone/>
              <a:defRPr/>
            </a:lvl9pPr>
          </a:lstStyle>
          <a:p>
            <a:endParaRPr/>
          </a:p>
        </p:txBody>
      </p:sp>
      <p:sp>
        <p:nvSpPr>
          <p:cNvPr id="93" name="Google Shape;93;p32"/>
          <p:cNvSpPr txBox="1">
            <a:spLocks noGrp="1"/>
          </p:cNvSpPr>
          <p:nvPr>
            <p:ph type="body" idx="2"/>
          </p:nvPr>
        </p:nvSpPr>
        <p:spPr>
          <a:xfrm>
            <a:off x="4202387" y="1600045"/>
            <a:ext cx="2152625" cy="1350895"/>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1300"/>
              <a:buNone/>
              <a:defRPr/>
            </a:lvl1pPr>
            <a:lvl2pPr marL="914400" lvl="1" indent="-228600" algn="l">
              <a:lnSpc>
                <a:spcPct val="100000"/>
              </a:lnSpc>
              <a:spcBef>
                <a:spcPts val="0"/>
              </a:spcBef>
              <a:spcAft>
                <a:spcPts val="0"/>
              </a:spcAft>
              <a:buSzPts val="1300"/>
              <a:buNone/>
              <a:defRPr/>
            </a:lvl2pPr>
            <a:lvl3pPr marL="1371600" lvl="2" indent="-228600" algn="l">
              <a:lnSpc>
                <a:spcPct val="100000"/>
              </a:lnSpc>
              <a:spcBef>
                <a:spcPts val="0"/>
              </a:spcBef>
              <a:spcAft>
                <a:spcPts val="0"/>
              </a:spcAft>
              <a:buSzPts val="1300"/>
              <a:buNone/>
              <a:defRPr/>
            </a:lvl3pPr>
            <a:lvl4pPr marL="1828800" lvl="3" indent="-228600" algn="l">
              <a:lnSpc>
                <a:spcPct val="100000"/>
              </a:lnSpc>
              <a:spcBef>
                <a:spcPts val="0"/>
              </a:spcBef>
              <a:spcAft>
                <a:spcPts val="0"/>
              </a:spcAft>
              <a:buSzPts val="1300"/>
              <a:buNone/>
              <a:defRPr/>
            </a:lvl4pPr>
            <a:lvl5pPr marL="2286000" lvl="4" indent="-228600" algn="l">
              <a:lnSpc>
                <a:spcPct val="100000"/>
              </a:lnSpc>
              <a:spcBef>
                <a:spcPts val="0"/>
              </a:spcBef>
              <a:spcAft>
                <a:spcPts val="0"/>
              </a:spcAft>
              <a:buSzPts val="1300"/>
              <a:buNone/>
              <a:defRPr/>
            </a:lvl5pPr>
            <a:lvl6pPr marL="2743200" lvl="5" indent="-228600" algn="l">
              <a:lnSpc>
                <a:spcPct val="100000"/>
              </a:lnSpc>
              <a:spcBef>
                <a:spcPts val="0"/>
              </a:spcBef>
              <a:spcAft>
                <a:spcPts val="0"/>
              </a:spcAft>
              <a:buSzPts val="1300"/>
              <a:buNone/>
              <a:defRPr/>
            </a:lvl6pPr>
            <a:lvl7pPr marL="3200400" lvl="6" indent="-228600" algn="l">
              <a:lnSpc>
                <a:spcPct val="100000"/>
              </a:lnSpc>
              <a:spcBef>
                <a:spcPts val="0"/>
              </a:spcBef>
              <a:spcAft>
                <a:spcPts val="0"/>
              </a:spcAft>
              <a:buSzPts val="1300"/>
              <a:buNone/>
              <a:defRPr/>
            </a:lvl7pPr>
            <a:lvl8pPr marL="3657600" lvl="7" indent="-228600" algn="l">
              <a:lnSpc>
                <a:spcPct val="100000"/>
              </a:lnSpc>
              <a:spcBef>
                <a:spcPts val="0"/>
              </a:spcBef>
              <a:spcAft>
                <a:spcPts val="0"/>
              </a:spcAft>
              <a:buSzPts val="1300"/>
              <a:buNone/>
              <a:defRPr/>
            </a:lvl8pPr>
            <a:lvl9pPr marL="4114800" lvl="8" indent="-228600" algn="l">
              <a:lnSpc>
                <a:spcPct val="100000"/>
              </a:lnSpc>
              <a:spcBef>
                <a:spcPts val="0"/>
              </a:spcBef>
              <a:spcAft>
                <a:spcPts val="0"/>
              </a:spcAft>
              <a:buSzPts val="1300"/>
              <a:buNone/>
              <a:defRPr/>
            </a:lvl9pPr>
          </a:lstStyle>
          <a:p>
            <a:endParaRPr/>
          </a:p>
        </p:txBody>
      </p:sp>
      <p:sp>
        <p:nvSpPr>
          <p:cNvPr id="94" name="Google Shape;94;p32"/>
          <p:cNvSpPr txBox="1">
            <a:spLocks noGrp="1"/>
          </p:cNvSpPr>
          <p:nvPr>
            <p:ph type="body" idx="3"/>
          </p:nvPr>
        </p:nvSpPr>
        <p:spPr>
          <a:xfrm>
            <a:off x="6462775" y="1600045"/>
            <a:ext cx="2152625" cy="1350895"/>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1300"/>
              <a:buNone/>
              <a:defRPr/>
            </a:lvl1pPr>
            <a:lvl2pPr marL="914400" lvl="1" indent="-228600" algn="l">
              <a:lnSpc>
                <a:spcPct val="100000"/>
              </a:lnSpc>
              <a:spcBef>
                <a:spcPts val="0"/>
              </a:spcBef>
              <a:spcAft>
                <a:spcPts val="0"/>
              </a:spcAft>
              <a:buSzPts val="1300"/>
              <a:buNone/>
              <a:defRPr/>
            </a:lvl2pPr>
            <a:lvl3pPr marL="1371600" lvl="2" indent="-228600" algn="l">
              <a:lnSpc>
                <a:spcPct val="100000"/>
              </a:lnSpc>
              <a:spcBef>
                <a:spcPts val="0"/>
              </a:spcBef>
              <a:spcAft>
                <a:spcPts val="0"/>
              </a:spcAft>
              <a:buSzPts val="1300"/>
              <a:buNone/>
              <a:defRPr/>
            </a:lvl3pPr>
            <a:lvl4pPr marL="1828800" lvl="3" indent="-228600" algn="l">
              <a:lnSpc>
                <a:spcPct val="100000"/>
              </a:lnSpc>
              <a:spcBef>
                <a:spcPts val="0"/>
              </a:spcBef>
              <a:spcAft>
                <a:spcPts val="0"/>
              </a:spcAft>
              <a:buSzPts val="1300"/>
              <a:buNone/>
              <a:defRPr/>
            </a:lvl4pPr>
            <a:lvl5pPr marL="2286000" lvl="4" indent="-228600" algn="l">
              <a:lnSpc>
                <a:spcPct val="100000"/>
              </a:lnSpc>
              <a:spcBef>
                <a:spcPts val="0"/>
              </a:spcBef>
              <a:spcAft>
                <a:spcPts val="0"/>
              </a:spcAft>
              <a:buSzPts val="1300"/>
              <a:buNone/>
              <a:defRPr/>
            </a:lvl5pPr>
            <a:lvl6pPr marL="2743200" lvl="5" indent="-228600" algn="l">
              <a:lnSpc>
                <a:spcPct val="100000"/>
              </a:lnSpc>
              <a:spcBef>
                <a:spcPts val="0"/>
              </a:spcBef>
              <a:spcAft>
                <a:spcPts val="0"/>
              </a:spcAft>
              <a:buSzPts val="1300"/>
              <a:buNone/>
              <a:defRPr/>
            </a:lvl6pPr>
            <a:lvl7pPr marL="3200400" lvl="6" indent="-228600" algn="l">
              <a:lnSpc>
                <a:spcPct val="100000"/>
              </a:lnSpc>
              <a:spcBef>
                <a:spcPts val="0"/>
              </a:spcBef>
              <a:spcAft>
                <a:spcPts val="0"/>
              </a:spcAft>
              <a:buSzPts val="1300"/>
              <a:buNone/>
              <a:defRPr/>
            </a:lvl7pPr>
            <a:lvl8pPr marL="3657600" lvl="7" indent="-228600" algn="l">
              <a:lnSpc>
                <a:spcPct val="100000"/>
              </a:lnSpc>
              <a:spcBef>
                <a:spcPts val="0"/>
              </a:spcBef>
              <a:spcAft>
                <a:spcPts val="0"/>
              </a:spcAft>
              <a:buSzPts val="1300"/>
              <a:buNone/>
              <a:defRPr/>
            </a:lvl8pPr>
            <a:lvl9pPr marL="4114800" lvl="8" indent="-228600" algn="l">
              <a:lnSpc>
                <a:spcPct val="100000"/>
              </a:lnSpc>
              <a:spcBef>
                <a:spcPts val="0"/>
              </a:spcBef>
              <a:spcAft>
                <a:spcPts val="0"/>
              </a:spcAft>
              <a:buSzPts val="1300"/>
              <a:buNone/>
              <a:defRPr/>
            </a:lvl9pPr>
          </a:lstStyle>
          <a:p>
            <a:endParaRPr/>
          </a:p>
        </p:txBody>
      </p:sp>
      <p:sp>
        <p:nvSpPr>
          <p:cNvPr id="95" name="Google Shape;95;p32"/>
          <p:cNvSpPr txBox="1">
            <a:spLocks noGrp="1"/>
          </p:cNvSpPr>
          <p:nvPr>
            <p:ph type="body" idx="4"/>
          </p:nvPr>
        </p:nvSpPr>
        <p:spPr>
          <a:xfrm>
            <a:off x="1941673" y="3079597"/>
            <a:ext cx="2152625" cy="1350895"/>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1300"/>
              <a:buNone/>
              <a:defRPr/>
            </a:lvl1pPr>
            <a:lvl2pPr marL="914400" lvl="1" indent="-228600" algn="l">
              <a:lnSpc>
                <a:spcPct val="100000"/>
              </a:lnSpc>
              <a:spcBef>
                <a:spcPts val="0"/>
              </a:spcBef>
              <a:spcAft>
                <a:spcPts val="0"/>
              </a:spcAft>
              <a:buSzPts val="1300"/>
              <a:buNone/>
              <a:defRPr/>
            </a:lvl2pPr>
            <a:lvl3pPr marL="1371600" lvl="2" indent="-228600" algn="l">
              <a:lnSpc>
                <a:spcPct val="100000"/>
              </a:lnSpc>
              <a:spcBef>
                <a:spcPts val="0"/>
              </a:spcBef>
              <a:spcAft>
                <a:spcPts val="0"/>
              </a:spcAft>
              <a:buSzPts val="1300"/>
              <a:buNone/>
              <a:defRPr/>
            </a:lvl3pPr>
            <a:lvl4pPr marL="1828800" lvl="3" indent="-228600" algn="l">
              <a:lnSpc>
                <a:spcPct val="100000"/>
              </a:lnSpc>
              <a:spcBef>
                <a:spcPts val="0"/>
              </a:spcBef>
              <a:spcAft>
                <a:spcPts val="0"/>
              </a:spcAft>
              <a:buSzPts val="1300"/>
              <a:buNone/>
              <a:defRPr/>
            </a:lvl4pPr>
            <a:lvl5pPr marL="2286000" lvl="4" indent="-228600" algn="l">
              <a:lnSpc>
                <a:spcPct val="100000"/>
              </a:lnSpc>
              <a:spcBef>
                <a:spcPts val="0"/>
              </a:spcBef>
              <a:spcAft>
                <a:spcPts val="0"/>
              </a:spcAft>
              <a:buSzPts val="1300"/>
              <a:buNone/>
              <a:defRPr/>
            </a:lvl5pPr>
            <a:lvl6pPr marL="2743200" lvl="5" indent="-228600" algn="l">
              <a:lnSpc>
                <a:spcPct val="100000"/>
              </a:lnSpc>
              <a:spcBef>
                <a:spcPts val="0"/>
              </a:spcBef>
              <a:spcAft>
                <a:spcPts val="0"/>
              </a:spcAft>
              <a:buSzPts val="1300"/>
              <a:buNone/>
              <a:defRPr/>
            </a:lvl6pPr>
            <a:lvl7pPr marL="3200400" lvl="6" indent="-228600" algn="l">
              <a:lnSpc>
                <a:spcPct val="100000"/>
              </a:lnSpc>
              <a:spcBef>
                <a:spcPts val="0"/>
              </a:spcBef>
              <a:spcAft>
                <a:spcPts val="0"/>
              </a:spcAft>
              <a:buSzPts val="1300"/>
              <a:buNone/>
              <a:defRPr/>
            </a:lvl7pPr>
            <a:lvl8pPr marL="3657600" lvl="7" indent="-228600" algn="l">
              <a:lnSpc>
                <a:spcPct val="100000"/>
              </a:lnSpc>
              <a:spcBef>
                <a:spcPts val="0"/>
              </a:spcBef>
              <a:spcAft>
                <a:spcPts val="0"/>
              </a:spcAft>
              <a:buSzPts val="1300"/>
              <a:buNone/>
              <a:defRPr/>
            </a:lvl8pPr>
            <a:lvl9pPr marL="4114800" lvl="8" indent="-228600" algn="l">
              <a:lnSpc>
                <a:spcPct val="100000"/>
              </a:lnSpc>
              <a:spcBef>
                <a:spcPts val="0"/>
              </a:spcBef>
              <a:spcAft>
                <a:spcPts val="0"/>
              </a:spcAft>
              <a:buSzPts val="1300"/>
              <a:buNone/>
              <a:defRPr/>
            </a:lvl9pPr>
          </a:lstStyle>
          <a:p>
            <a:endParaRPr/>
          </a:p>
        </p:txBody>
      </p:sp>
      <p:sp>
        <p:nvSpPr>
          <p:cNvPr id="96" name="Google Shape;96;p32"/>
          <p:cNvSpPr txBox="1">
            <a:spLocks noGrp="1"/>
          </p:cNvSpPr>
          <p:nvPr>
            <p:ph type="body" idx="5"/>
          </p:nvPr>
        </p:nvSpPr>
        <p:spPr>
          <a:xfrm>
            <a:off x="4202387" y="3079597"/>
            <a:ext cx="2152625" cy="1350895"/>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1300"/>
              <a:buNone/>
              <a:defRPr/>
            </a:lvl1pPr>
            <a:lvl2pPr marL="914400" lvl="1" indent="-228600" algn="l">
              <a:lnSpc>
                <a:spcPct val="100000"/>
              </a:lnSpc>
              <a:spcBef>
                <a:spcPts val="0"/>
              </a:spcBef>
              <a:spcAft>
                <a:spcPts val="0"/>
              </a:spcAft>
              <a:buSzPts val="1300"/>
              <a:buNone/>
              <a:defRPr/>
            </a:lvl2pPr>
            <a:lvl3pPr marL="1371600" lvl="2" indent="-228600" algn="l">
              <a:lnSpc>
                <a:spcPct val="100000"/>
              </a:lnSpc>
              <a:spcBef>
                <a:spcPts val="0"/>
              </a:spcBef>
              <a:spcAft>
                <a:spcPts val="0"/>
              </a:spcAft>
              <a:buSzPts val="1300"/>
              <a:buNone/>
              <a:defRPr/>
            </a:lvl3pPr>
            <a:lvl4pPr marL="1828800" lvl="3" indent="-228600" algn="l">
              <a:lnSpc>
                <a:spcPct val="100000"/>
              </a:lnSpc>
              <a:spcBef>
                <a:spcPts val="0"/>
              </a:spcBef>
              <a:spcAft>
                <a:spcPts val="0"/>
              </a:spcAft>
              <a:buSzPts val="1300"/>
              <a:buNone/>
              <a:defRPr/>
            </a:lvl4pPr>
            <a:lvl5pPr marL="2286000" lvl="4" indent="-228600" algn="l">
              <a:lnSpc>
                <a:spcPct val="100000"/>
              </a:lnSpc>
              <a:spcBef>
                <a:spcPts val="0"/>
              </a:spcBef>
              <a:spcAft>
                <a:spcPts val="0"/>
              </a:spcAft>
              <a:buSzPts val="1300"/>
              <a:buNone/>
              <a:defRPr/>
            </a:lvl5pPr>
            <a:lvl6pPr marL="2743200" lvl="5" indent="-228600" algn="l">
              <a:lnSpc>
                <a:spcPct val="100000"/>
              </a:lnSpc>
              <a:spcBef>
                <a:spcPts val="0"/>
              </a:spcBef>
              <a:spcAft>
                <a:spcPts val="0"/>
              </a:spcAft>
              <a:buSzPts val="1300"/>
              <a:buNone/>
              <a:defRPr/>
            </a:lvl6pPr>
            <a:lvl7pPr marL="3200400" lvl="6" indent="-228600" algn="l">
              <a:lnSpc>
                <a:spcPct val="100000"/>
              </a:lnSpc>
              <a:spcBef>
                <a:spcPts val="0"/>
              </a:spcBef>
              <a:spcAft>
                <a:spcPts val="0"/>
              </a:spcAft>
              <a:buSzPts val="1300"/>
              <a:buNone/>
              <a:defRPr/>
            </a:lvl7pPr>
            <a:lvl8pPr marL="3657600" lvl="7" indent="-228600" algn="l">
              <a:lnSpc>
                <a:spcPct val="100000"/>
              </a:lnSpc>
              <a:spcBef>
                <a:spcPts val="0"/>
              </a:spcBef>
              <a:spcAft>
                <a:spcPts val="0"/>
              </a:spcAft>
              <a:buSzPts val="1300"/>
              <a:buNone/>
              <a:defRPr/>
            </a:lvl8pPr>
            <a:lvl9pPr marL="4114800" lvl="8" indent="-228600" algn="l">
              <a:lnSpc>
                <a:spcPct val="100000"/>
              </a:lnSpc>
              <a:spcBef>
                <a:spcPts val="0"/>
              </a:spcBef>
              <a:spcAft>
                <a:spcPts val="0"/>
              </a:spcAft>
              <a:buSzPts val="1300"/>
              <a:buNone/>
              <a:defRPr/>
            </a:lvl9pPr>
          </a:lstStyle>
          <a:p>
            <a:endParaRPr/>
          </a:p>
        </p:txBody>
      </p:sp>
      <p:sp>
        <p:nvSpPr>
          <p:cNvPr id="97" name="Google Shape;97;p32"/>
          <p:cNvSpPr txBox="1">
            <a:spLocks noGrp="1"/>
          </p:cNvSpPr>
          <p:nvPr>
            <p:ph type="body" idx="6"/>
          </p:nvPr>
        </p:nvSpPr>
        <p:spPr>
          <a:xfrm>
            <a:off x="6462775" y="3079597"/>
            <a:ext cx="2152625" cy="1350895"/>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1300"/>
              <a:buNone/>
              <a:defRPr/>
            </a:lvl1pPr>
            <a:lvl2pPr marL="914400" lvl="1" indent="-228600" algn="l">
              <a:lnSpc>
                <a:spcPct val="100000"/>
              </a:lnSpc>
              <a:spcBef>
                <a:spcPts val="0"/>
              </a:spcBef>
              <a:spcAft>
                <a:spcPts val="0"/>
              </a:spcAft>
              <a:buSzPts val="1300"/>
              <a:buNone/>
              <a:defRPr/>
            </a:lvl2pPr>
            <a:lvl3pPr marL="1371600" lvl="2" indent="-228600" algn="l">
              <a:lnSpc>
                <a:spcPct val="100000"/>
              </a:lnSpc>
              <a:spcBef>
                <a:spcPts val="0"/>
              </a:spcBef>
              <a:spcAft>
                <a:spcPts val="0"/>
              </a:spcAft>
              <a:buSzPts val="1300"/>
              <a:buNone/>
              <a:defRPr/>
            </a:lvl3pPr>
            <a:lvl4pPr marL="1828800" lvl="3" indent="-228600" algn="l">
              <a:lnSpc>
                <a:spcPct val="100000"/>
              </a:lnSpc>
              <a:spcBef>
                <a:spcPts val="0"/>
              </a:spcBef>
              <a:spcAft>
                <a:spcPts val="0"/>
              </a:spcAft>
              <a:buSzPts val="1300"/>
              <a:buNone/>
              <a:defRPr/>
            </a:lvl4pPr>
            <a:lvl5pPr marL="2286000" lvl="4" indent="-228600" algn="l">
              <a:lnSpc>
                <a:spcPct val="100000"/>
              </a:lnSpc>
              <a:spcBef>
                <a:spcPts val="0"/>
              </a:spcBef>
              <a:spcAft>
                <a:spcPts val="0"/>
              </a:spcAft>
              <a:buSzPts val="1300"/>
              <a:buNone/>
              <a:defRPr/>
            </a:lvl5pPr>
            <a:lvl6pPr marL="2743200" lvl="5" indent="-228600" algn="l">
              <a:lnSpc>
                <a:spcPct val="100000"/>
              </a:lnSpc>
              <a:spcBef>
                <a:spcPts val="0"/>
              </a:spcBef>
              <a:spcAft>
                <a:spcPts val="0"/>
              </a:spcAft>
              <a:buSzPts val="1300"/>
              <a:buNone/>
              <a:defRPr/>
            </a:lvl6pPr>
            <a:lvl7pPr marL="3200400" lvl="6" indent="-228600" algn="l">
              <a:lnSpc>
                <a:spcPct val="100000"/>
              </a:lnSpc>
              <a:spcBef>
                <a:spcPts val="0"/>
              </a:spcBef>
              <a:spcAft>
                <a:spcPts val="0"/>
              </a:spcAft>
              <a:buSzPts val="1300"/>
              <a:buNone/>
              <a:defRPr/>
            </a:lvl7pPr>
            <a:lvl8pPr marL="3657600" lvl="7" indent="-228600" algn="l">
              <a:lnSpc>
                <a:spcPct val="100000"/>
              </a:lnSpc>
              <a:spcBef>
                <a:spcPts val="0"/>
              </a:spcBef>
              <a:spcAft>
                <a:spcPts val="0"/>
              </a:spcAft>
              <a:buSzPts val="1300"/>
              <a:buNone/>
              <a:defRPr/>
            </a:lvl8pPr>
            <a:lvl9pPr marL="4114800" lvl="8" indent="-228600" algn="l">
              <a:lnSpc>
                <a:spcPct val="100000"/>
              </a:lnSpc>
              <a:spcBef>
                <a:spcPts val="0"/>
              </a:spcBef>
              <a:spcAft>
                <a:spcPts val="0"/>
              </a:spcAft>
              <a:buSzPts val="1300"/>
              <a:buNone/>
              <a:defRPr/>
            </a:lvl9pPr>
          </a:lstStyle>
          <a:p>
            <a:endParaRPr/>
          </a:p>
        </p:txBody>
      </p:sp>
      <p:sp>
        <p:nvSpPr>
          <p:cNvPr id="98" name="Google Shape;98;p32"/>
          <p:cNvSpPr txBox="1">
            <a:spLocks noGrp="1"/>
          </p:cNvSpPr>
          <p:nvPr>
            <p:ph type="sldNum" idx="12"/>
          </p:nvPr>
        </p:nvSpPr>
        <p:spPr>
          <a:xfrm>
            <a:off x="8556784" y="4749851"/>
            <a:ext cx="548700" cy="393600"/>
          </a:xfrm>
          <a:prstGeom prst="rect">
            <a:avLst/>
          </a:prstGeom>
        </p:spPr>
        <p:txBody>
          <a:bodyPr spcFirstLastPara="1" wrap="square" lIns="82925" tIns="41450" rIns="82925" bIns="41450" anchor="t" anchorCtr="0">
            <a:noAutofit/>
          </a:bodyPr>
          <a:lstStyle>
            <a:lvl1pPr lvl="0">
              <a:buNone/>
              <a:defRPr sz="1300">
                <a:solidFill>
                  <a:srgbClr val="000000"/>
                </a:solidFill>
                <a:latin typeface="Arial"/>
                <a:ea typeface="Arial"/>
                <a:cs typeface="Arial"/>
                <a:sym typeface="Arial"/>
              </a:defRPr>
            </a:lvl1pPr>
            <a:lvl2pPr lvl="1">
              <a:buNone/>
              <a:defRPr sz="1300">
                <a:solidFill>
                  <a:srgbClr val="000000"/>
                </a:solidFill>
                <a:latin typeface="Arial"/>
                <a:ea typeface="Arial"/>
                <a:cs typeface="Arial"/>
                <a:sym typeface="Arial"/>
              </a:defRPr>
            </a:lvl2pPr>
            <a:lvl3pPr lvl="2">
              <a:buNone/>
              <a:defRPr sz="1300">
                <a:solidFill>
                  <a:srgbClr val="000000"/>
                </a:solidFill>
                <a:latin typeface="Arial"/>
                <a:ea typeface="Arial"/>
                <a:cs typeface="Arial"/>
                <a:sym typeface="Arial"/>
              </a:defRPr>
            </a:lvl3pPr>
            <a:lvl4pPr lvl="3">
              <a:buNone/>
              <a:defRPr sz="1300">
                <a:solidFill>
                  <a:srgbClr val="000000"/>
                </a:solidFill>
                <a:latin typeface="Arial"/>
                <a:ea typeface="Arial"/>
                <a:cs typeface="Arial"/>
                <a:sym typeface="Arial"/>
              </a:defRPr>
            </a:lvl4pPr>
            <a:lvl5pPr lvl="4">
              <a:buNone/>
              <a:defRPr sz="1300">
                <a:solidFill>
                  <a:srgbClr val="000000"/>
                </a:solidFill>
                <a:latin typeface="Arial"/>
                <a:ea typeface="Arial"/>
                <a:cs typeface="Arial"/>
                <a:sym typeface="Arial"/>
              </a:defRPr>
            </a:lvl5pPr>
            <a:lvl6pPr lvl="5">
              <a:buNone/>
              <a:defRPr sz="1300">
                <a:solidFill>
                  <a:srgbClr val="000000"/>
                </a:solidFill>
                <a:latin typeface="Arial"/>
                <a:ea typeface="Arial"/>
                <a:cs typeface="Arial"/>
                <a:sym typeface="Arial"/>
              </a:defRPr>
            </a:lvl6pPr>
            <a:lvl7pPr lvl="6">
              <a:buNone/>
              <a:defRPr sz="1300">
                <a:solidFill>
                  <a:srgbClr val="000000"/>
                </a:solidFill>
                <a:latin typeface="Arial"/>
                <a:ea typeface="Arial"/>
                <a:cs typeface="Arial"/>
                <a:sym typeface="Arial"/>
              </a:defRPr>
            </a:lvl7pPr>
            <a:lvl8pPr lvl="7">
              <a:buNone/>
              <a:defRPr sz="1300">
                <a:solidFill>
                  <a:srgbClr val="000000"/>
                </a:solidFill>
                <a:latin typeface="Arial"/>
                <a:ea typeface="Arial"/>
                <a:cs typeface="Arial"/>
                <a:sym typeface="Arial"/>
              </a:defRPr>
            </a:lvl8pPr>
            <a:lvl9pPr lvl="8">
              <a:buNone/>
              <a:defRPr sz="1300">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Content" type="obj">
  <p:cSld name="OBJECT">
    <p:spTree>
      <p:nvGrpSpPr>
        <p:cNvPr id="1" name="Shape 133"/>
        <p:cNvGrpSpPr/>
        <p:nvPr/>
      </p:nvGrpSpPr>
      <p:grpSpPr>
        <a:xfrm>
          <a:off x="0" y="0"/>
          <a:ext cx="0" cy="0"/>
          <a:chOff x="0" y="0"/>
          <a:chExt cx="0" cy="0"/>
        </a:xfrm>
      </p:grpSpPr>
      <p:sp>
        <p:nvSpPr>
          <p:cNvPr id="134" name="Google Shape;134;p20"/>
          <p:cNvSpPr txBox="1">
            <a:spLocks noGrp="1"/>
          </p:cNvSpPr>
          <p:nvPr>
            <p:ph type="title"/>
          </p:nvPr>
        </p:nvSpPr>
        <p:spPr>
          <a:xfrm>
            <a:off x="1944612" y="467931"/>
            <a:ext cx="6683196" cy="960353"/>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300"/>
              <a:buNone/>
              <a:defRPr/>
            </a:lvl1pPr>
            <a:lvl2pPr lvl="1" algn="l">
              <a:lnSpc>
                <a:spcPct val="100000"/>
              </a:lnSpc>
              <a:spcBef>
                <a:spcPts val="0"/>
              </a:spcBef>
              <a:spcAft>
                <a:spcPts val="0"/>
              </a:spcAft>
              <a:buSzPts val="1300"/>
              <a:buNone/>
              <a:defRPr/>
            </a:lvl2pPr>
            <a:lvl3pPr lvl="2" algn="l">
              <a:lnSpc>
                <a:spcPct val="100000"/>
              </a:lnSpc>
              <a:spcBef>
                <a:spcPts val="0"/>
              </a:spcBef>
              <a:spcAft>
                <a:spcPts val="0"/>
              </a:spcAft>
              <a:buSzPts val="1300"/>
              <a:buNone/>
              <a:defRPr/>
            </a:lvl3pPr>
            <a:lvl4pPr lvl="3" algn="l">
              <a:lnSpc>
                <a:spcPct val="100000"/>
              </a:lnSpc>
              <a:spcBef>
                <a:spcPts val="0"/>
              </a:spcBef>
              <a:spcAft>
                <a:spcPts val="0"/>
              </a:spcAft>
              <a:buSzPts val="1300"/>
              <a:buNone/>
              <a:defRPr/>
            </a:lvl4pPr>
            <a:lvl5pPr lvl="4" algn="l">
              <a:lnSpc>
                <a:spcPct val="100000"/>
              </a:lnSpc>
              <a:spcBef>
                <a:spcPts val="0"/>
              </a:spcBef>
              <a:spcAft>
                <a:spcPts val="0"/>
              </a:spcAft>
              <a:buSzPts val="1300"/>
              <a:buNone/>
              <a:defRPr/>
            </a:lvl5pPr>
            <a:lvl6pPr lvl="5" algn="l">
              <a:lnSpc>
                <a:spcPct val="100000"/>
              </a:lnSpc>
              <a:spcBef>
                <a:spcPts val="0"/>
              </a:spcBef>
              <a:spcAft>
                <a:spcPts val="0"/>
              </a:spcAft>
              <a:buSzPts val="1300"/>
              <a:buNone/>
              <a:defRPr/>
            </a:lvl6pPr>
            <a:lvl7pPr lvl="6" algn="l">
              <a:lnSpc>
                <a:spcPct val="100000"/>
              </a:lnSpc>
              <a:spcBef>
                <a:spcPts val="0"/>
              </a:spcBef>
              <a:spcAft>
                <a:spcPts val="0"/>
              </a:spcAft>
              <a:buSzPts val="1300"/>
              <a:buNone/>
              <a:defRPr/>
            </a:lvl7pPr>
            <a:lvl8pPr lvl="7" algn="l">
              <a:lnSpc>
                <a:spcPct val="100000"/>
              </a:lnSpc>
              <a:spcBef>
                <a:spcPts val="0"/>
              </a:spcBef>
              <a:spcAft>
                <a:spcPts val="0"/>
              </a:spcAft>
              <a:buSzPts val="1300"/>
              <a:buNone/>
              <a:defRPr/>
            </a:lvl8pPr>
            <a:lvl9pPr lvl="8" algn="l">
              <a:lnSpc>
                <a:spcPct val="100000"/>
              </a:lnSpc>
              <a:spcBef>
                <a:spcPts val="0"/>
              </a:spcBef>
              <a:spcAft>
                <a:spcPts val="0"/>
              </a:spcAft>
              <a:buSzPts val="1300"/>
              <a:buNone/>
              <a:defRPr/>
            </a:lvl9pPr>
          </a:lstStyle>
          <a:p>
            <a:endParaRPr/>
          </a:p>
        </p:txBody>
      </p:sp>
      <p:sp>
        <p:nvSpPr>
          <p:cNvPr id="135" name="Google Shape;135;p20"/>
          <p:cNvSpPr txBox="1">
            <a:spLocks noGrp="1"/>
          </p:cNvSpPr>
          <p:nvPr>
            <p:ph type="body" idx="1"/>
          </p:nvPr>
        </p:nvSpPr>
        <p:spPr>
          <a:xfrm>
            <a:off x="1941673" y="1600045"/>
            <a:ext cx="6685809" cy="2832406"/>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1300"/>
              <a:buNone/>
              <a:defRPr/>
            </a:lvl1pPr>
            <a:lvl2pPr marL="914400" lvl="1" indent="-228600" algn="l">
              <a:lnSpc>
                <a:spcPct val="100000"/>
              </a:lnSpc>
              <a:spcBef>
                <a:spcPts val="0"/>
              </a:spcBef>
              <a:spcAft>
                <a:spcPts val="0"/>
              </a:spcAft>
              <a:buSzPts val="1300"/>
              <a:buNone/>
              <a:defRPr/>
            </a:lvl2pPr>
            <a:lvl3pPr marL="1371600" lvl="2" indent="-228600" algn="l">
              <a:lnSpc>
                <a:spcPct val="100000"/>
              </a:lnSpc>
              <a:spcBef>
                <a:spcPts val="0"/>
              </a:spcBef>
              <a:spcAft>
                <a:spcPts val="0"/>
              </a:spcAft>
              <a:buSzPts val="1300"/>
              <a:buNone/>
              <a:defRPr/>
            </a:lvl3pPr>
            <a:lvl4pPr marL="1828800" lvl="3" indent="-228600" algn="l">
              <a:lnSpc>
                <a:spcPct val="100000"/>
              </a:lnSpc>
              <a:spcBef>
                <a:spcPts val="0"/>
              </a:spcBef>
              <a:spcAft>
                <a:spcPts val="0"/>
              </a:spcAft>
              <a:buSzPts val="1300"/>
              <a:buNone/>
              <a:defRPr/>
            </a:lvl4pPr>
            <a:lvl5pPr marL="2286000" lvl="4" indent="-228600" algn="l">
              <a:lnSpc>
                <a:spcPct val="100000"/>
              </a:lnSpc>
              <a:spcBef>
                <a:spcPts val="0"/>
              </a:spcBef>
              <a:spcAft>
                <a:spcPts val="0"/>
              </a:spcAft>
              <a:buSzPts val="1300"/>
              <a:buNone/>
              <a:defRPr/>
            </a:lvl5pPr>
            <a:lvl6pPr marL="2743200" lvl="5" indent="-228600" algn="l">
              <a:lnSpc>
                <a:spcPct val="100000"/>
              </a:lnSpc>
              <a:spcBef>
                <a:spcPts val="0"/>
              </a:spcBef>
              <a:spcAft>
                <a:spcPts val="0"/>
              </a:spcAft>
              <a:buSzPts val="1300"/>
              <a:buNone/>
              <a:defRPr/>
            </a:lvl6pPr>
            <a:lvl7pPr marL="3200400" lvl="6" indent="-228600" algn="l">
              <a:lnSpc>
                <a:spcPct val="100000"/>
              </a:lnSpc>
              <a:spcBef>
                <a:spcPts val="0"/>
              </a:spcBef>
              <a:spcAft>
                <a:spcPts val="0"/>
              </a:spcAft>
              <a:buSzPts val="1300"/>
              <a:buNone/>
              <a:defRPr/>
            </a:lvl7pPr>
            <a:lvl8pPr marL="3657600" lvl="7" indent="-228600" algn="l">
              <a:lnSpc>
                <a:spcPct val="100000"/>
              </a:lnSpc>
              <a:spcBef>
                <a:spcPts val="0"/>
              </a:spcBef>
              <a:spcAft>
                <a:spcPts val="0"/>
              </a:spcAft>
              <a:buSzPts val="1300"/>
              <a:buNone/>
              <a:defRPr/>
            </a:lvl8pPr>
            <a:lvl9pPr marL="4114800" lvl="8" indent="-228600" algn="l">
              <a:lnSpc>
                <a:spcPct val="100000"/>
              </a:lnSpc>
              <a:spcBef>
                <a:spcPts val="0"/>
              </a:spcBef>
              <a:spcAft>
                <a:spcPts val="0"/>
              </a:spcAft>
              <a:buSzPts val="1300"/>
              <a:buNone/>
              <a:defRPr/>
            </a:lvl9pPr>
          </a:lstStyle>
          <a:p>
            <a:endParaRPr/>
          </a:p>
        </p:txBody>
      </p:sp>
      <p:sp>
        <p:nvSpPr>
          <p:cNvPr id="136" name="Google Shape;136;p20"/>
          <p:cNvSpPr txBox="1">
            <a:spLocks noGrp="1"/>
          </p:cNvSpPr>
          <p:nvPr>
            <p:ph type="sldNum" idx="12"/>
          </p:nvPr>
        </p:nvSpPr>
        <p:spPr>
          <a:xfrm>
            <a:off x="8556784" y="4749851"/>
            <a:ext cx="548700" cy="393600"/>
          </a:xfrm>
          <a:prstGeom prst="rect">
            <a:avLst/>
          </a:prstGeom>
        </p:spPr>
        <p:txBody>
          <a:bodyPr spcFirstLastPara="1" wrap="square" lIns="82925" tIns="41450" rIns="82925" bIns="41450" anchor="t" anchorCtr="0">
            <a:noAutofit/>
          </a:bodyPr>
          <a:lstStyle>
            <a:lvl1pPr lvl="0">
              <a:buNone/>
              <a:defRPr sz="1300">
                <a:solidFill>
                  <a:srgbClr val="000000"/>
                </a:solidFill>
                <a:latin typeface="Arial"/>
                <a:ea typeface="Arial"/>
                <a:cs typeface="Arial"/>
                <a:sym typeface="Arial"/>
              </a:defRPr>
            </a:lvl1pPr>
            <a:lvl2pPr lvl="1">
              <a:buNone/>
              <a:defRPr sz="1300">
                <a:solidFill>
                  <a:srgbClr val="000000"/>
                </a:solidFill>
                <a:latin typeface="Arial"/>
                <a:ea typeface="Arial"/>
                <a:cs typeface="Arial"/>
                <a:sym typeface="Arial"/>
              </a:defRPr>
            </a:lvl2pPr>
            <a:lvl3pPr lvl="2">
              <a:buNone/>
              <a:defRPr sz="1300">
                <a:solidFill>
                  <a:srgbClr val="000000"/>
                </a:solidFill>
                <a:latin typeface="Arial"/>
                <a:ea typeface="Arial"/>
                <a:cs typeface="Arial"/>
                <a:sym typeface="Arial"/>
              </a:defRPr>
            </a:lvl3pPr>
            <a:lvl4pPr lvl="3">
              <a:buNone/>
              <a:defRPr sz="1300">
                <a:solidFill>
                  <a:srgbClr val="000000"/>
                </a:solidFill>
                <a:latin typeface="Arial"/>
                <a:ea typeface="Arial"/>
                <a:cs typeface="Arial"/>
                <a:sym typeface="Arial"/>
              </a:defRPr>
            </a:lvl4pPr>
            <a:lvl5pPr lvl="4">
              <a:buNone/>
              <a:defRPr sz="1300">
                <a:solidFill>
                  <a:srgbClr val="000000"/>
                </a:solidFill>
                <a:latin typeface="Arial"/>
                <a:ea typeface="Arial"/>
                <a:cs typeface="Arial"/>
                <a:sym typeface="Arial"/>
              </a:defRPr>
            </a:lvl5pPr>
            <a:lvl6pPr lvl="5">
              <a:buNone/>
              <a:defRPr sz="1300">
                <a:solidFill>
                  <a:srgbClr val="000000"/>
                </a:solidFill>
                <a:latin typeface="Arial"/>
                <a:ea typeface="Arial"/>
                <a:cs typeface="Arial"/>
                <a:sym typeface="Arial"/>
              </a:defRPr>
            </a:lvl6pPr>
            <a:lvl7pPr lvl="6">
              <a:buNone/>
              <a:defRPr sz="1300">
                <a:solidFill>
                  <a:srgbClr val="000000"/>
                </a:solidFill>
                <a:latin typeface="Arial"/>
                <a:ea typeface="Arial"/>
                <a:cs typeface="Arial"/>
                <a:sym typeface="Arial"/>
              </a:defRPr>
            </a:lvl7pPr>
            <a:lvl8pPr lvl="7">
              <a:buNone/>
              <a:defRPr sz="1300">
                <a:solidFill>
                  <a:srgbClr val="000000"/>
                </a:solidFill>
                <a:latin typeface="Arial"/>
                <a:ea typeface="Arial"/>
                <a:cs typeface="Arial"/>
                <a:sym typeface="Arial"/>
              </a:defRPr>
            </a:lvl8pPr>
            <a:lvl9pPr lvl="8">
              <a:buNone/>
              <a:defRPr sz="1300">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4 Content" type="fourObj">
  <p:cSld name="FOUR_OBJECTS">
    <p:spTree>
      <p:nvGrpSpPr>
        <p:cNvPr id="1" name="Shape 137"/>
        <p:cNvGrpSpPr/>
        <p:nvPr/>
      </p:nvGrpSpPr>
      <p:grpSpPr>
        <a:xfrm>
          <a:off x="0" y="0"/>
          <a:ext cx="0" cy="0"/>
          <a:chOff x="0" y="0"/>
          <a:chExt cx="0" cy="0"/>
        </a:xfrm>
      </p:grpSpPr>
      <p:sp>
        <p:nvSpPr>
          <p:cNvPr id="138" name="Google Shape;138;p21"/>
          <p:cNvSpPr txBox="1">
            <a:spLocks noGrp="1"/>
          </p:cNvSpPr>
          <p:nvPr>
            <p:ph type="title"/>
          </p:nvPr>
        </p:nvSpPr>
        <p:spPr>
          <a:xfrm>
            <a:off x="1944612" y="467931"/>
            <a:ext cx="6683196" cy="960353"/>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300"/>
              <a:buNone/>
              <a:defRPr/>
            </a:lvl1pPr>
            <a:lvl2pPr lvl="1" algn="l">
              <a:lnSpc>
                <a:spcPct val="100000"/>
              </a:lnSpc>
              <a:spcBef>
                <a:spcPts val="0"/>
              </a:spcBef>
              <a:spcAft>
                <a:spcPts val="0"/>
              </a:spcAft>
              <a:buSzPts val="1300"/>
              <a:buNone/>
              <a:defRPr/>
            </a:lvl2pPr>
            <a:lvl3pPr lvl="2" algn="l">
              <a:lnSpc>
                <a:spcPct val="100000"/>
              </a:lnSpc>
              <a:spcBef>
                <a:spcPts val="0"/>
              </a:spcBef>
              <a:spcAft>
                <a:spcPts val="0"/>
              </a:spcAft>
              <a:buSzPts val="1300"/>
              <a:buNone/>
              <a:defRPr/>
            </a:lvl3pPr>
            <a:lvl4pPr lvl="3" algn="l">
              <a:lnSpc>
                <a:spcPct val="100000"/>
              </a:lnSpc>
              <a:spcBef>
                <a:spcPts val="0"/>
              </a:spcBef>
              <a:spcAft>
                <a:spcPts val="0"/>
              </a:spcAft>
              <a:buSzPts val="1300"/>
              <a:buNone/>
              <a:defRPr/>
            </a:lvl4pPr>
            <a:lvl5pPr lvl="4" algn="l">
              <a:lnSpc>
                <a:spcPct val="100000"/>
              </a:lnSpc>
              <a:spcBef>
                <a:spcPts val="0"/>
              </a:spcBef>
              <a:spcAft>
                <a:spcPts val="0"/>
              </a:spcAft>
              <a:buSzPts val="1300"/>
              <a:buNone/>
              <a:defRPr/>
            </a:lvl5pPr>
            <a:lvl6pPr lvl="5" algn="l">
              <a:lnSpc>
                <a:spcPct val="100000"/>
              </a:lnSpc>
              <a:spcBef>
                <a:spcPts val="0"/>
              </a:spcBef>
              <a:spcAft>
                <a:spcPts val="0"/>
              </a:spcAft>
              <a:buSzPts val="1300"/>
              <a:buNone/>
              <a:defRPr/>
            </a:lvl6pPr>
            <a:lvl7pPr lvl="6" algn="l">
              <a:lnSpc>
                <a:spcPct val="100000"/>
              </a:lnSpc>
              <a:spcBef>
                <a:spcPts val="0"/>
              </a:spcBef>
              <a:spcAft>
                <a:spcPts val="0"/>
              </a:spcAft>
              <a:buSzPts val="1300"/>
              <a:buNone/>
              <a:defRPr/>
            </a:lvl7pPr>
            <a:lvl8pPr lvl="7" algn="l">
              <a:lnSpc>
                <a:spcPct val="100000"/>
              </a:lnSpc>
              <a:spcBef>
                <a:spcPts val="0"/>
              </a:spcBef>
              <a:spcAft>
                <a:spcPts val="0"/>
              </a:spcAft>
              <a:buSzPts val="1300"/>
              <a:buNone/>
              <a:defRPr/>
            </a:lvl8pPr>
            <a:lvl9pPr lvl="8" algn="l">
              <a:lnSpc>
                <a:spcPct val="100000"/>
              </a:lnSpc>
              <a:spcBef>
                <a:spcPts val="0"/>
              </a:spcBef>
              <a:spcAft>
                <a:spcPts val="0"/>
              </a:spcAft>
              <a:buSzPts val="1300"/>
              <a:buNone/>
              <a:defRPr/>
            </a:lvl9pPr>
          </a:lstStyle>
          <a:p>
            <a:endParaRPr/>
          </a:p>
        </p:txBody>
      </p:sp>
      <p:sp>
        <p:nvSpPr>
          <p:cNvPr id="139" name="Google Shape;139;p21"/>
          <p:cNvSpPr txBox="1">
            <a:spLocks noGrp="1"/>
          </p:cNvSpPr>
          <p:nvPr>
            <p:ph type="body" idx="1"/>
          </p:nvPr>
        </p:nvSpPr>
        <p:spPr>
          <a:xfrm>
            <a:off x="1941673" y="1600045"/>
            <a:ext cx="3262573" cy="1350895"/>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1300"/>
              <a:buNone/>
              <a:defRPr/>
            </a:lvl1pPr>
            <a:lvl2pPr marL="914400" lvl="1" indent="-228600" algn="l">
              <a:lnSpc>
                <a:spcPct val="100000"/>
              </a:lnSpc>
              <a:spcBef>
                <a:spcPts val="0"/>
              </a:spcBef>
              <a:spcAft>
                <a:spcPts val="0"/>
              </a:spcAft>
              <a:buSzPts val="1300"/>
              <a:buNone/>
              <a:defRPr/>
            </a:lvl2pPr>
            <a:lvl3pPr marL="1371600" lvl="2" indent="-228600" algn="l">
              <a:lnSpc>
                <a:spcPct val="100000"/>
              </a:lnSpc>
              <a:spcBef>
                <a:spcPts val="0"/>
              </a:spcBef>
              <a:spcAft>
                <a:spcPts val="0"/>
              </a:spcAft>
              <a:buSzPts val="1300"/>
              <a:buNone/>
              <a:defRPr/>
            </a:lvl3pPr>
            <a:lvl4pPr marL="1828800" lvl="3" indent="-228600" algn="l">
              <a:lnSpc>
                <a:spcPct val="100000"/>
              </a:lnSpc>
              <a:spcBef>
                <a:spcPts val="0"/>
              </a:spcBef>
              <a:spcAft>
                <a:spcPts val="0"/>
              </a:spcAft>
              <a:buSzPts val="1300"/>
              <a:buNone/>
              <a:defRPr/>
            </a:lvl4pPr>
            <a:lvl5pPr marL="2286000" lvl="4" indent="-228600" algn="l">
              <a:lnSpc>
                <a:spcPct val="100000"/>
              </a:lnSpc>
              <a:spcBef>
                <a:spcPts val="0"/>
              </a:spcBef>
              <a:spcAft>
                <a:spcPts val="0"/>
              </a:spcAft>
              <a:buSzPts val="1300"/>
              <a:buNone/>
              <a:defRPr/>
            </a:lvl5pPr>
            <a:lvl6pPr marL="2743200" lvl="5" indent="-228600" algn="l">
              <a:lnSpc>
                <a:spcPct val="100000"/>
              </a:lnSpc>
              <a:spcBef>
                <a:spcPts val="0"/>
              </a:spcBef>
              <a:spcAft>
                <a:spcPts val="0"/>
              </a:spcAft>
              <a:buSzPts val="1300"/>
              <a:buNone/>
              <a:defRPr/>
            </a:lvl6pPr>
            <a:lvl7pPr marL="3200400" lvl="6" indent="-228600" algn="l">
              <a:lnSpc>
                <a:spcPct val="100000"/>
              </a:lnSpc>
              <a:spcBef>
                <a:spcPts val="0"/>
              </a:spcBef>
              <a:spcAft>
                <a:spcPts val="0"/>
              </a:spcAft>
              <a:buSzPts val="1300"/>
              <a:buNone/>
              <a:defRPr/>
            </a:lvl7pPr>
            <a:lvl8pPr marL="3657600" lvl="7" indent="-228600" algn="l">
              <a:lnSpc>
                <a:spcPct val="100000"/>
              </a:lnSpc>
              <a:spcBef>
                <a:spcPts val="0"/>
              </a:spcBef>
              <a:spcAft>
                <a:spcPts val="0"/>
              </a:spcAft>
              <a:buSzPts val="1300"/>
              <a:buNone/>
              <a:defRPr/>
            </a:lvl8pPr>
            <a:lvl9pPr marL="4114800" lvl="8" indent="-228600" algn="l">
              <a:lnSpc>
                <a:spcPct val="100000"/>
              </a:lnSpc>
              <a:spcBef>
                <a:spcPts val="0"/>
              </a:spcBef>
              <a:spcAft>
                <a:spcPts val="0"/>
              </a:spcAft>
              <a:buSzPts val="1300"/>
              <a:buNone/>
              <a:defRPr/>
            </a:lvl9pPr>
          </a:lstStyle>
          <a:p>
            <a:endParaRPr/>
          </a:p>
        </p:txBody>
      </p:sp>
      <p:sp>
        <p:nvSpPr>
          <p:cNvPr id="140" name="Google Shape;140;p21"/>
          <p:cNvSpPr txBox="1">
            <a:spLocks noGrp="1"/>
          </p:cNvSpPr>
          <p:nvPr>
            <p:ph type="body" idx="2"/>
          </p:nvPr>
        </p:nvSpPr>
        <p:spPr>
          <a:xfrm>
            <a:off x="5367848" y="1600045"/>
            <a:ext cx="3262573" cy="1350895"/>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1300"/>
              <a:buNone/>
              <a:defRPr/>
            </a:lvl1pPr>
            <a:lvl2pPr marL="914400" lvl="1" indent="-228600" algn="l">
              <a:lnSpc>
                <a:spcPct val="100000"/>
              </a:lnSpc>
              <a:spcBef>
                <a:spcPts val="0"/>
              </a:spcBef>
              <a:spcAft>
                <a:spcPts val="0"/>
              </a:spcAft>
              <a:buSzPts val="1300"/>
              <a:buNone/>
              <a:defRPr/>
            </a:lvl2pPr>
            <a:lvl3pPr marL="1371600" lvl="2" indent="-228600" algn="l">
              <a:lnSpc>
                <a:spcPct val="100000"/>
              </a:lnSpc>
              <a:spcBef>
                <a:spcPts val="0"/>
              </a:spcBef>
              <a:spcAft>
                <a:spcPts val="0"/>
              </a:spcAft>
              <a:buSzPts val="1300"/>
              <a:buNone/>
              <a:defRPr/>
            </a:lvl3pPr>
            <a:lvl4pPr marL="1828800" lvl="3" indent="-228600" algn="l">
              <a:lnSpc>
                <a:spcPct val="100000"/>
              </a:lnSpc>
              <a:spcBef>
                <a:spcPts val="0"/>
              </a:spcBef>
              <a:spcAft>
                <a:spcPts val="0"/>
              </a:spcAft>
              <a:buSzPts val="1300"/>
              <a:buNone/>
              <a:defRPr/>
            </a:lvl4pPr>
            <a:lvl5pPr marL="2286000" lvl="4" indent="-228600" algn="l">
              <a:lnSpc>
                <a:spcPct val="100000"/>
              </a:lnSpc>
              <a:spcBef>
                <a:spcPts val="0"/>
              </a:spcBef>
              <a:spcAft>
                <a:spcPts val="0"/>
              </a:spcAft>
              <a:buSzPts val="1300"/>
              <a:buNone/>
              <a:defRPr/>
            </a:lvl5pPr>
            <a:lvl6pPr marL="2743200" lvl="5" indent="-228600" algn="l">
              <a:lnSpc>
                <a:spcPct val="100000"/>
              </a:lnSpc>
              <a:spcBef>
                <a:spcPts val="0"/>
              </a:spcBef>
              <a:spcAft>
                <a:spcPts val="0"/>
              </a:spcAft>
              <a:buSzPts val="1300"/>
              <a:buNone/>
              <a:defRPr/>
            </a:lvl6pPr>
            <a:lvl7pPr marL="3200400" lvl="6" indent="-228600" algn="l">
              <a:lnSpc>
                <a:spcPct val="100000"/>
              </a:lnSpc>
              <a:spcBef>
                <a:spcPts val="0"/>
              </a:spcBef>
              <a:spcAft>
                <a:spcPts val="0"/>
              </a:spcAft>
              <a:buSzPts val="1300"/>
              <a:buNone/>
              <a:defRPr/>
            </a:lvl7pPr>
            <a:lvl8pPr marL="3657600" lvl="7" indent="-228600" algn="l">
              <a:lnSpc>
                <a:spcPct val="100000"/>
              </a:lnSpc>
              <a:spcBef>
                <a:spcPts val="0"/>
              </a:spcBef>
              <a:spcAft>
                <a:spcPts val="0"/>
              </a:spcAft>
              <a:buSzPts val="1300"/>
              <a:buNone/>
              <a:defRPr/>
            </a:lvl8pPr>
            <a:lvl9pPr marL="4114800" lvl="8" indent="-228600" algn="l">
              <a:lnSpc>
                <a:spcPct val="100000"/>
              </a:lnSpc>
              <a:spcBef>
                <a:spcPts val="0"/>
              </a:spcBef>
              <a:spcAft>
                <a:spcPts val="0"/>
              </a:spcAft>
              <a:buSzPts val="1300"/>
              <a:buNone/>
              <a:defRPr/>
            </a:lvl9pPr>
          </a:lstStyle>
          <a:p>
            <a:endParaRPr/>
          </a:p>
        </p:txBody>
      </p:sp>
      <p:sp>
        <p:nvSpPr>
          <p:cNvPr id="141" name="Google Shape;141;p21"/>
          <p:cNvSpPr txBox="1">
            <a:spLocks noGrp="1"/>
          </p:cNvSpPr>
          <p:nvPr>
            <p:ph type="body" idx="3"/>
          </p:nvPr>
        </p:nvSpPr>
        <p:spPr>
          <a:xfrm>
            <a:off x="1941673" y="3079597"/>
            <a:ext cx="3262573" cy="1350895"/>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1300"/>
              <a:buNone/>
              <a:defRPr/>
            </a:lvl1pPr>
            <a:lvl2pPr marL="914400" lvl="1" indent="-228600" algn="l">
              <a:lnSpc>
                <a:spcPct val="100000"/>
              </a:lnSpc>
              <a:spcBef>
                <a:spcPts val="0"/>
              </a:spcBef>
              <a:spcAft>
                <a:spcPts val="0"/>
              </a:spcAft>
              <a:buSzPts val="1300"/>
              <a:buNone/>
              <a:defRPr/>
            </a:lvl2pPr>
            <a:lvl3pPr marL="1371600" lvl="2" indent="-228600" algn="l">
              <a:lnSpc>
                <a:spcPct val="100000"/>
              </a:lnSpc>
              <a:spcBef>
                <a:spcPts val="0"/>
              </a:spcBef>
              <a:spcAft>
                <a:spcPts val="0"/>
              </a:spcAft>
              <a:buSzPts val="1300"/>
              <a:buNone/>
              <a:defRPr/>
            </a:lvl3pPr>
            <a:lvl4pPr marL="1828800" lvl="3" indent="-228600" algn="l">
              <a:lnSpc>
                <a:spcPct val="100000"/>
              </a:lnSpc>
              <a:spcBef>
                <a:spcPts val="0"/>
              </a:spcBef>
              <a:spcAft>
                <a:spcPts val="0"/>
              </a:spcAft>
              <a:buSzPts val="1300"/>
              <a:buNone/>
              <a:defRPr/>
            </a:lvl4pPr>
            <a:lvl5pPr marL="2286000" lvl="4" indent="-228600" algn="l">
              <a:lnSpc>
                <a:spcPct val="100000"/>
              </a:lnSpc>
              <a:spcBef>
                <a:spcPts val="0"/>
              </a:spcBef>
              <a:spcAft>
                <a:spcPts val="0"/>
              </a:spcAft>
              <a:buSzPts val="1300"/>
              <a:buNone/>
              <a:defRPr/>
            </a:lvl5pPr>
            <a:lvl6pPr marL="2743200" lvl="5" indent="-228600" algn="l">
              <a:lnSpc>
                <a:spcPct val="100000"/>
              </a:lnSpc>
              <a:spcBef>
                <a:spcPts val="0"/>
              </a:spcBef>
              <a:spcAft>
                <a:spcPts val="0"/>
              </a:spcAft>
              <a:buSzPts val="1300"/>
              <a:buNone/>
              <a:defRPr/>
            </a:lvl6pPr>
            <a:lvl7pPr marL="3200400" lvl="6" indent="-228600" algn="l">
              <a:lnSpc>
                <a:spcPct val="100000"/>
              </a:lnSpc>
              <a:spcBef>
                <a:spcPts val="0"/>
              </a:spcBef>
              <a:spcAft>
                <a:spcPts val="0"/>
              </a:spcAft>
              <a:buSzPts val="1300"/>
              <a:buNone/>
              <a:defRPr/>
            </a:lvl7pPr>
            <a:lvl8pPr marL="3657600" lvl="7" indent="-228600" algn="l">
              <a:lnSpc>
                <a:spcPct val="100000"/>
              </a:lnSpc>
              <a:spcBef>
                <a:spcPts val="0"/>
              </a:spcBef>
              <a:spcAft>
                <a:spcPts val="0"/>
              </a:spcAft>
              <a:buSzPts val="1300"/>
              <a:buNone/>
              <a:defRPr/>
            </a:lvl8pPr>
            <a:lvl9pPr marL="4114800" lvl="8" indent="-228600" algn="l">
              <a:lnSpc>
                <a:spcPct val="100000"/>
              </a:lnSpc>
              <a:spcBef>
                <a:spcPts val="0"/>
              </a:spcBef>
              <a:spcAft>
                <a:spcPts val="0"/>
              </a:spcAft>
              <a:buSzPts val="1300"/>
              <a:buNone/>
              <a:defRPr/>
            </a:lvl9pPr>
          </a:lstStyle>
          <a:p>
            <a:endParaRPr/>
          </a:p>
        </p:txBody>
      </p:sp>
      <p:sp>
        <p:nvSpPr>
          <p:cNvPr id="142" name="Google Shape;142;p21"/>
          <p:cNvSpPr txBox="1">
            <a:spLocks noGrp="1"/>
          </p:cNvSpPr>
          <p:nvPr>
            <p:ph type="body" idx="4"/>
          </p:nvPr>
        </p:nvSpPr>
        <p:spPr>
          <a:xfrm>
            <a:off x="5367848" y="3079597"/>
            <a:ext cx="3262573" cy="1350895"/>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1300"/>
              <a:buNone/>
              <a:defRPr/>
            </a:lvl1pPr>
            <a:lvl2pPr marL="914400" lvl="1" indent="-228600" algn="l">
              <a:lnSpc>
                <a:spcPct val="100000"/>
              </a:lnSpc>
              <a:spcBef>
                <a:spcPts val="0"/>
              </a:spcBef>
              <a:spcAft>
                <a:spcPts val="0"/>
              </a:spcAft>
              <a:buSzPts val="1300"/>
              <a:buNone/>
              <a:defRPr/>
            </a:lvl2pPr>
            <a:lvl3pPr marL="1371600" lvl="2" indent="-228600" algn="l">
              <a:lnSpc>
                <a:spcPct val="100000"/>
              </a:lnSpc>
              <a:spcBef>
                <a:spcPts val="0"/>
              </a:spcBef>
              <a:spcAft>
                <a:spcPts val="0"/>
              </a:spcAft>
              <a:buSzPts val="1300"/>
              <a:buNone/>
              <a:defRPr/>
            </a:lvl3pPr>
            <a:lvl4pPr marL="1828800" lvl="3" indent="-228600" algn="l">
              <a:lnSpc>
                <a:spcPct val="100000"/>
              </a:lnSpc>
              <a:spcBef>
                <a:spcPts val="0"/>
              </a:spcBef>
              <a:spcAft>
                <a:spcPts val="0"/>
              </a:spcAft>
              <a:buSzPts val="1300"/>
              <a:buNone/>
              <a:defRPr/>
            </a:lvl4pPr>
            <a:lvl5pPr marL="2286000" lvl="4" indent="-228600" algn="l">
              <a:lnSpc>
                <a:spcPct val="100000"/>
              </a:lnSpc>
              <a:spcBef>
                <a:spcPts val="0"/>
              </a:spcBef>
              <a:spcAft>
                <a:spcPts val="0"/>
              </a:spcAft>
              <a:buSzPts val="1300"/>
              <a:buNone/>
              <a:defRPr/>
            </a:lvl5pPr>
            <a:lvl6pPr marL="2743200" lvl="5" indent="-228600" algn="l">
              <a:lnSpc>
                <a:spcPct val="100000"/>
              </a:lnSpc>
              <a:spcBef>
                <a:spcPts val="0"/>
              </a:spcBef>
              <a:spcAft>
                <a:spcPts val="0"/>
              </a:spcAft>
              <a:buSzPts val="1300"/>
              <a:buNone/>
              <a:defRPr/>
            </a:lvl6pPr>
            <a:lvl7pPr marL="3200400" lvl="6" indent="-228600" algn="l">
              <a:lnSpc>
                <a:spcPct val="100000"/>
              </a:lnSpc>
              <a:spcBef>
                <a:spcPts val="0"/>
              </a:spcBef>
              <a:spcAft>
                <a:spcPts val="0"/>
              </a:spcAft>
              <a:buSzPts val="1300"/>
              <a:buNone/>
              <a:defRPr/>
            </a:lvl7pPr>
            <a:lvl8pPr marL="3657600" lvl="7" indent="-228600" algn="l">
              <a:lnSpc>
                <a:spcPct val="100000"/>
              </a:lnSpc>
              <a:spcBef>
                <a:spcPts val="0"/>
              </a:spcBef>
              <a:spcAft>
                <a:spcPts val="0"/>
              </a:spcAft>
              <a:buSzPts val="1300"/>
              <a:buNone/>
              <a:defRPr/>
            </a:lvl8pPr>
            <a:lvl9pPr marL="4114800" lvl="8" indent="-228600" algn="l">
              <a:lnSpc>
                <a:spcPct val="100000"/>
              </a:lnSpc>
              <a:spcBef>
                <a:spcPts val="0"/>
              </a:spcBef>
              <a:spcAft>
                <a:spcPts val="0"/>
              </a:spcAft>
              <a:buSzPts val="1300"/>
              <a:buNone/>
              <a:defRPr/>
            </a:lvl9pPr>
          </a:lstStyle>
          <a:p>
            <a:endParaRPr/>
          </a:p>
        </p:txBody>
      </p:sp>
      <p:sp>
        <p:nvSpPr>
          <p:cNvPr id="143" name="Google Shape;143;p21"/>
          <p:cNvSpPr txBox="1">
            <a:spLocks noGrp="1"/>
          </p:cNvSpPr>
          <p:nvPr>
            <p:ph type="sldNum" idx="12"/>
          </p:nvPr>
        </p:nvSpPr>
        <p:spPr>
          <a:xfrm>
            <a:off x="8556784" y="4749851"/>
            <a:ext cx="548700" cy="393600"/>
          </a:xfrm>
          <a:prstGeom prst="rect">
            <a:avLst/>
          </a:prstGeom>
        </p:spPr>
        <p:txBody>
          <a:bodyPr spcFirstLastPara="1" wrap="square" lIns="82925" tIns="41450" rIns="82925" bIns="41450" anchor="t" anchorCtr="0">
            <a:noAutofit/>
          </a:bodyPr>
          <a:lstStyle>
            <a:lvl1pPr lvl="0">
              <a:buNone/>
              <a:defRPr sz="1300">
                <a:solidFill>
                  <a:srgbClr val="000000"/>
                </a:solidFill>
                <a:latin typeface="Arial"/>
                <a:ea typeface="Arial"/>
                <a:cs typeface="Arial"/>
                <a:sym typeface="Arial"/>
              </a:defRPr>
            </a:lvl1pPr>
            <a:lvl2pPr lvl="1">
              <a:buNone/>
              <a:defRPr sz="1300">
                <a:solidFill>
                  <a:srgbClr val="000000"/>
                </a:solidFill>
                <a:latin typeface="Arial"/>
                <a:ea typeface="Arial"/>
                <a:cs typeface="Arial"/>
                <a:sym typeface="Arial"/>
              </a:defRPr>
            </a:lvl2pPr>
            <a:lvl3pPr lvl="2">
              <a:buNone/>
              <a:defRPr sz="1300">
                <a:solidFill>
                  <a:srgbClr val="000000"/>
                </a:solidFill>
                <a:latin typeface="Arial"/>
                <a:ea typeface="Arial"/>
                <a:cs typeface="Arial"/>
                <a:sym typeface="Arial"/>
              </a:defRPr>
            </a:lvl3pPr>
            <a:lvl4pPr lvl="3">
              <a:buNone/>
              <a:defRPr sz="1300">
                <a:solidFill>
                  <a:srgbClr val="000000"/>
                </a:solidFill>
                <a:latin typeface="Arial"/>
                <a:ea typeface="Arial"/>
                <a:cs typeface="Arial"/>
                <a:sym typeface="Arial"/>
              </a:defRPr>
            </a:lvl4pPr>
            <a:lvl5pPr lvl="4">
              <a:buNone/>
              <a:defRPr sz="1300">
                <a:solidFill>
                  <a:srgbClr val="000000"/>
                </a:solidFill>
                <a:latin typeface="Arial"/>
                <a:ea typeface="Arial"/>
                <a:cs typeface="Arial"/>
                <a:sym typeface="Arial"/>
              </a:defRPr>
            </a:lvl5pPr>
            <a:lvl6pPr lvl="5">
              <a:buNone/>
              <a:defRPr sz="1300">
                <a:solidFill>
                  <a:srgbClr val="000000"/>
                </a:solidFill>
                <a:latin typeface="Arial"/>
                <a:ea typeface="Arial"/>
                <a:cs typeface="Arial"/>
                <a:sym typeface="Arial"/>
              </a:defRPr>
            </a:lvl6pPr>
            <a:lvl7pPr lvl="6">
              <a:buNone/>
              <a:defRPr sz="1300">
                <a:solidFill>
                  <a:srgbClr val="000000"/>
                </a:solidFill>
                <a:latin typeface="Arial"/>
                <a:ea typeface="Arial"/>
                <a:cs typeface="Arial"/>
                <a:sym typeface="Arial"/>
              </a:defRPr>
            </a:lvl7pPr>
            <a:lvl8pPr lvl="7">
              <a:buNone/>
              <a:defRPr sz="1300">
                <a:solidFill>
                  <a:srgbClr val="000000"/>
                </a:solidFill>
                <a:latin typeface="Arial"/>
                <a:ea typeface="Arial"/>
                <a:cs typeface="Arial"/>
                <a:sym typeface="Arial"/>
              </a:defRPr>
            </a:lvl8pPr>
            <a:lvl9pPr lvl="8">
              <a:buNone/>
              <a:defRPr sz="1300">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entered Text" type="objOnly">
  <p:cSld name="OBJECT_ONLY">
    <p:spTree>
      <p:nvGrpSpPr>
        <p:cNvPr id="1" name="Shape 144"/>
        <p:cNvGrpSpPr/>
        <p:nvPr/>
      </p:nvGrpSpPr>
      <p:grpSpPr>
        <a:xfrm>
          <a:off x="0" y="0"/>
          <a:ext cx="0" cy="0"/>
          <a:chOff x="0" y="0"/>
          <a:chExt cx="0" cy="0"/>
        </a:xfrm>
      </p:grpSpPr>
      <p:sp>
        <p:nvSpPr>
          <p:cNvPr id="145" name="Google Shape;145;p22"/>
          <p:cNvSpPr txBox="1">
            <a:spLocks noGrp="1"/>
          </p:cNvSpPr>
          <p:nvPr>
            <p:ph type="subTitle" idx="1"/>
          </p:nvPr>
        </p:nvSpPr>
        <p:spPr>
          <a:xfrm>
            <a:off x="1944612" y="467931"/>
            <a:ext cx="6683196" cy="4452696"/>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300"/>
              <a:buNone/>
              <a:defRPr/>
            </a:lvl1pPr>
            <a:lvl2pPr lvl="1" algn="l">
              <a:lnSpc>
                <a:spcPct val="100000"/>
              </a:lnSpc>
              <a:spcBef>
                <a:spcPts val="0"/>
              </a:spcBef>
              <a:spcAft>
                <a:spcPts val="0"/>
              </a:spcAft>
              <a:buSzPts val="1300"/>
              <a:buNone/>
              <a:defRPr/>
            </a:lvl2pPr>
            <a:lvl3pPr lvl="2" algn="l">
              <a:lnSpc>
                <a:spcPct val="100000"/>
              </a:lnSpc>
              <a:spcBef>
                <a:spcPts val="0"/>
              </a:spcBef>
              <a:spcAft>
                <a:spcPts val="0"/>
              </a:spcAft>
              <a:buSzPts val="1300"/>
              <a:buNone/>
              <a:defRPr/>
            </a:lvl3pPr>
            <a:lvl4pPr lvl="3" algn="l">
              <a:lnSpc>
                <a:spcPct val="100000"/>
              </a:lnSpc>
              <a:spcBef>
                <a:spcPts val="0"/>
              </a:spcBef>
              <a:spcAft>
                <a:spcPts val="0"/>
              </a:spcAft>
              <a:buSzPts val="1300"/>
              <a:buNone/>
              <a:defRPr/>
            </a:lvl4pPr>
            <a:lvl5pPr lvl="4" algn="l">
              <a:lnSpc>
                <a:spcPct val="100000"/>
              </a:lnSpc>
              <a:spcBef>
                <a:spcPts val="0"/>
              </a:spcBef>
              <a:spcAft>
                <a:spcPts val="0"/>
              </a:spcAft>
              <a:buSzPts val="1300"/>
              <a:buNone/>
              <a:defRPr/>
            </a:lvl5pPr>
            <a:lvl6pPr lvl="5" algn="l">
              <a:lnSpc>
                <a:spcPct val="100000"/>
              </a:lnSpc>
              <a:spcBef>
                <a:spcPts val="0"/>
              </a:spcBef>
              <a:spcAft>
                <a:spcPts val="0"/>
              </a:spcAft>
              <a:buSzPts val="1300"/>
              <a:buNone/>
              <a:defRPr/>
            </a:lvl6pPr>
            <a:lvl7pPr lvl="6" algn="l">
              <a:lnSpc>
                <a:spcPct val="100000"/>
              </a:lnSpc>
              <a:spcBef>
                <a:spcPts val="0"/>
              </a:spcBef>
              <a:spcAft>
                <a:spcPts val="0"/>
              </a:spcAft>
              <a:buSzPts val="1300"/>
              <a:buNone/>
              <a:defRPr/>
            </a:lvl7pPr>
            <a:lvl8pPr lvl="7" algn="l">
              <a:lnSpc>
                <a:spcPct val="100000"/>
              </a:lnSpc>
              <a:spcBef>
                <a:spcPts val="0"/>
              </a:spcBef>
              <a:spcAft>
                <a:spcPts val="0"/>
              </a:spcAft>
              <a:buSzPts val="1300"/>
              <a:buNone/>
              <a:defRPr/>
            </a:lvl8pPr>
            <a:lvl9pPr lvl="8" algn="l">
              <a:lnSpc>
                <a:spcPct val="100000"/>
              </a:lnSpc>
              <a:spcBef>
                <a:spcPts val="0"/>
              </a:spcBef>
              <a:spcAft>
                <a:spcPts val="0"/>
              </a:spcAft>
              <a:buSzPts val="1300"/>
              <a:buNone/>
              <a:defRPr/>
            </a:lvl9pPr>
          </a:lstStyle>
          <a:p>
            <a:endParaRPr/>
          </a:p>
        </p:txBody>
      </p:sp>
      <p:sp>
        <p:nvSpPr>
          <p:cNvPr id="146" name="Google Shape;146;p22"/>
          <p:cNvSpPr txBox="1">
            <a:spLocks noGrp="1"/>
          </p:cNvSpPr>
          <p:nvPr>
            <p:ph type="sldNum" idx="12"/>
          </p:nvPr>
        </p:nvSpPr>
        <p:spPr>
          <a:xfrm>
            <a:off x="8556784" y="4749851"/>
            <a:ext cx="548700" cy="393600"/>
          </a:xfrm>
          <a:prstGeom prst="rect">
            <a:avLst/>
          </a:prstGeom>
        </p:spPr>
        <p:txBody>
          <a:bodyPr spcFirstLastPara="1" wrap="square" lIns="82925" tIns="41450" rIns="82925" bIns="41450" anchor="t" anchorCtr="0">
            <a:noAutofit/>
          </a:bodyPr>
          <a:lstStyle>
            <a:lvl1pPr lvl="0">
              <a:buNone/>
              <a:defRPr sz="1300">
                <a:solidFill>
                  <a:srgbClr val="000000"/>
                </a:solidFill>
                <a:latin typeface="Arial"/>
                <a:ea typeface="Arial"/>
                <a:cs typeface="Arial"/>
                <a:sym typeface="Arial"/>
              </a:defRPr>
            </a:lvl1pPr>
            <a:lvl2pPr lvl="1">
              <a:buNone/>
              <a:defRPr sz="1300">
                <a:solidFill>
                  <a:srgbClr val="000000"/>
                </a:solidFill>
                <a:latin typeface="Arial"/>
                <a:ea typeface="Arial"/>
                <a:cs typeface="Arial"/>
                <a:sym typeface="Arial"/>
              </a:defRPr>
            </a:lvl2pPr>
            <a:lvl3pPr lvl="2">
              <a:buNone/>
              <a:defRPr sz="1300">
                <a:solidFill>
                  <a:srgbClr val="000000"/>
                </a:solidFill>
                <a:latin typeface="Arial"/>
                <a:ea typeface="Arial"/>
                <a:cs typeface="Arial"/>
                <a:sym typeface="Arial"/>
              </a:defRPr>
            </a:lvl3pPr>
            <a:lvl4pPr lvl="3">
              <a:buNone/>
              <a:defRPr sz="1300">
                <a:solidFill>
                  <a:srgbClr val="000000"/>
                </a:solidFill>
                <a:latin typeface="Arial"/>
                <a:ea typeface="Arial"/>
                <a:cs typeface="Arial"/>
                <a:sym typeface="Arial"/>
              </a:defRPr>
            </a:lvl4pPr>
            <a:lvl5pPr lvl="4">
              <a:buNone/>
              <a:defRPr sz="1300">
                <a:solidFill>
                  <a:srgbClr val="000000"/>
                </a:solidFill>
                <a:latin typeface="Arial"/>
                <a:ea typeface="Arial"/>
                <a:cs typeface="Arial"/>
                <a:sym typeface="Arial"/>
              </a:defRPr>
            </a:lvl5pPr>
            <a:lvl6pPr lvl="5">
              <a:buNone/>
              <a:defRPr sz="1300">
                <a:solidFill>
                  <a:srgbClr val="000000"/>
                </a:solidFill>
                <a:latin typeface="Arial"/>
                <a:ea typeface="Arial"/>
                <a:cs typeface="Arial"/>
                <a:sym typeface="Arial"/>
              </a:defRPr>
            </a:lvl6pPr>
            <a:lvl7pPr lvl="6">
              <a:buNone/>
              <a:defRPr sz="1300">
                <a:solidFill>
                  <a:srgbClr val="000000"/>
                </a:solidFill>
                <a:latin typeface="Arial"/>
                <a:ea typeface="Arial"/>
                <a:cs typeface="Arial"/>
                <a:sym typeface="Arial"/>
              </a:defRPr>
            </a:lvl7pPr>
            <a:lvl8pPr lvl="7">
              <a:buNone/>
              <a:defRPr sz="1300">
                <a:solidFill>
                  <a:srgbClr val="000000"/>
                </a:solidFill>
                <a:latin typeface="Arial"/>
                <a:ea typeface="Arial"/>
                <a:cs typeface="Arial"/>
                <a:sym typeface="Arial"/>
              </a:defRPr>
            </a:lvl8pPr>
            <a:lvl9pPr lvl="8">
              <a:buNone/>
              <a:defRPr sz="1300">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147"/>
        <p:cNvGrpSpPr/>
        <p:nvPr/>
      </p:nvGrpSpPr>
      <p:grpSpPr>
        <a:xfrm>
          <a:off x="0" y="0"/>
          <a:ext cx="0" cy="0"/>
          <a:chOff x="0" y="0"/>
          <a:chExt cx="0" cy="0"/>
        </a:xfrm>
      </p:grpSpPr>
      <p:sp>
        <p:nvSpPr>
          <p:cNvPr id="148" name="Google Shape;148;p33"/>
          <p:cNvSpPr txBox="1">
            <a:spLocks noGrp="1"/>
          </p:cNvSpPr>
          <p:nvPr>
            <p:ph type="sldNum" idx="12"/>
          </p:nvPr>
        </p:nvSpPr>
        <p:spPr>
          <a:xfrm>
            <a:off x="8556784" y="4749851"/>
            <a:ext cx="548700" cy="393600"/>
          </a:xfrm>
          <a:prstGeom prst="rect">
            <a:avLst/>
          </a:prstGeom>
        </p:spPr>
        <p:txBody>
          <a:bodyPr spcFirstLastPara="1" wrap="square" lIns="82925" tIns="41450" rIns="82925" bIns="41450" anchor="t" anchorCtr="0">
            <a:noAutofit/>
          </a:bodyPr>
          <a:lstStyle>
            <a:lvl1pPr lvl="0">
              <a:buNone/>
              <a:defRPr sz="1300">
                <a:solidFill>
                  <a:srgbClr val="000000"/>
                </a:solidFill>
                <a:latin typeface="Arial"/>
                <a:ea typeface="Arial"/>
                <a:cs typeface="Arial"/>
                <a:sym typeface="Arial"/>
              </a:defRPr>
            </a:lvl1pPr>
            <a:lvl2pPr lvl="1">
              <a:buNone/>
              <a:defRPr sz="1300">
                <a:solidFill>
                  <a:srgbClr val="000000"/>
                </a:solidFill>
                <a:latin typeface="Arial"/>
                <a:ea typeface="Arial"/>
                <a:cs typeface="Arial"/>
                <a:sym typeface="Arial"/>
              </a:defRPr>
            </a:lvl2pPr>
            <a:lvl3pPr lvl="2">
              <a:buNone/>
              <a:defRPr sz="1300">
                <a:solidFill>
                  <a:srgbClr val="000000"/>
                </a:solidFill>
                <a:latin typeface="Arial"/>
                <a:ea typeface="Arial"/>
                <a:cs typeface="Arial"/>
                <a:sym typeface="Arial"/>
              </a:defRPr>
            </a:lvl3pPr>
            <a:lvl4pPr lvl="3">
              <a:buNone/>
              <a:defRPr sz="1300">
                <a:solidFill>
                  <a:srgbClr val="000000"/>
                </a:solidFill>
                <a:latin typeface="Arial"/>
                <a:ea typeface="Arial"/>
                <a:cs typeface="Arial"/>
                <a:sym typeface="Arial"/>
              </a:defRPr>
            </a:lvl4pPr>
            <a:lvl5pPr lvl="4">
              <a:buNone/>
              <a:defRPr sz="1300">
                <a:solidFill>
                  <a:srgbClr val="000000"/>
                </a:solidFill>
                <a:latin typeface="Arial"/>
                <a:ea typeface="Arial"/>
                <a:cs typeface="Arial"/>
                <a:sym typeface="Arial"/>
              </a:defRPr>
            </a:lvl5pPr>
            <a:lvl6pPr lvl="5">
              <a:buNone/>
              <a:defRPr sz="1300">
                <a:solidFill>
                  <a:srgbClr val="000000"/>
                </a:solidFill>
                <a:latin typeface="Arial"/>
                <a:ea typeface="Arial"/>
                <a:cs typeface="Arial"/>
                <a:sym typeface="Arial"/>
              </a:defRPr>
            </a:lvl6pPr>
            <a:lvl7pPr lvl="6">
              <a:buNone/>
              <a:defRPr sz="1300">
                <a:solidFill>
                  <a:srgbClr val="000000"/>
                </a:solidFill>
                <a:latin typeface="Arial"/>
                <a:ea typeface="Arial"/>
                <a:cs typeface="Arial"/>
                <a:sym typeface="Arial"/>
              </a:defRPr>
            </a:lvl7pPr>
            <a:lvl8pPr lvl="7">
              <a:buNone/>
              <a:defRPr sz="1300">
                <a:solidFill>
                  <a:srgbClr val="000000"/>
                </a:solidFill>
                <a:latin typeface="Arial"/>
                <a:ea typeface="Arial"/>
                <a:cs typeface="Arial"/>
                <a:sym typeface="Arial"/>
              </a:defRPr>
            </a:lvl8pPr>
            <a:lvl9pPr lvl="8">
              <a:buNone/>
              <a:defRPr sz="1300">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Slide" type="tx">
  <p:cSld name="TITLE_AND_BODY">
    <p:spTree>
      <p:nvGrpSpPr>
        <p:cNvPr id="1" name="Shape 149"/>
        <p:cNvGrpSpPr/>
        <p:nvPr/>
      </p:nvGrpSpPr>
      <p:grpSpPr>
        <a:xfrm>
          <a:off x="0" y="0"/>
          <a:ext cx="0" cy="0"/>
          <a:chOff x="0" y="0"/>
          <a:chExt cx="0" cy="0"/>
        </a:xfrm>
      </p:grpSpPr>
      <p:sp>
        <p:nvSpPr>
          <p:cNvPr id="150" name="Google Shape;150;p34"/>
          <p:cNvSpPr txBox="1">
            <a:spLocks noGrp="1"/>
          </p:cNvSpPr>
          <p:nvPr>
            <p:ph type="title"/>
          </p:nvPr>
        </p:nvSpPr>
        <p:spPr>
          <a:xfrm>
            <a:off x="1944612" y="467931"/>
            <a:ext cx="6683196" cy="960353"/>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300"/>
              <a:buNone/>
              <a:defRPr/>
            </a:lvl1pPr>
            <a:lvl2pPr lvl="1" algn="l">
              <a:lnSpc>
                <a:spcPct val="100000"/>
              </a:lnSpc>
              <a:spcBef>
                <a:spcPts val="0"/>
              </a:spcBef>
              <a:spcAft>
                <a:spcPts val="0"/>
              </a:spcAft>
              <a:buSzPts val="1300"/>
              <a:buNone/>
              <a:defRPr/>
            </a:lvl2pPr>
            <a:lvl3pPr lvl="2" algn="l">
              <a:lnSpc>
                <a:spcPct val="100000"/>
              </a:lnSpc>
              <a:spcBef>
                <a:spcPts val="0"/>
              </a:spcBef>
              <a:spcAft>
                <a:spcPts val="0"/>
              </a:spcAft>
              <a:buSzPts val="1300"/>
              <a:buNone/>
              <a:defRPr/>
            </a:lvl3pPr>
            <a:lvl4pPr lvl="3" algn="l">
              <a:lnSpc>
                <a:spcPct val="100000"/>
              </a:lnSpc>
              <a:spcBef>
                <a:spcPts val="0"/>
              </a:spcBef>
              <a:spcAft>
                <a:spcPts val="0"/>
              </a:spcAft>
              <a:buSzPts val="1300"/>
              <a:buNone/>
              <a:defRPr/>
            </a:lvl4pPr>
            <a:lvl5pPr lvl="4" algn="l">
              <a:lnSpc>
                <a:spcPct val="100000"/>
              </a:lnSpc>
              <a:spcBef>
                <a:spcPts val="0"/>
              </a:spcBef>
              <a:spcAft>
                <a:spcPts val="0"/>
              </a:spcAft>
              <a:buSzPts val="1300"/>
              <a:buNone/>
              <a:defRPr/>
            </a:lvl5pPr>
            <a:lvl6pPr lvl="5" algn="l">
              <a:lnSpc>
                <a:spcPct val="100000"/>
              </a:lnSpc>
              <a:spcBef>
                <a:spcPts val="0"/>
              </a:spcBef>
              <a:spcAft>
                <a:spcPts val="0"/>
              </a:spcAft>
              <a:buSzPts val="1300"/>
              <a:buNone/>
              <a:defRPr/>
            </a:lvl6pPr>
            <a:lvl7pPr lvl="6" algn="l">
              <a:lnSpc>
                <a:spcPct val="100000"/>
              </a:lnSpc>
              <a:spcBef>
                <a:spcPts val="0"/>
              </a:spcBef>
              <a:spcAft>
                <a:spcPts val="0"/>
              </a:spcAft>
              <a:buSzPts val="1300"/>
              <a:buNone/>
              <a:defRPr/>
            </a:lvl7pPr>
            <a:lvl8pPr lvl="7" algn="l">
              <a:lnSpc>
                <a:spcPct val="100000"/>
              </a:lnSpc>
              <a:spcBef>
                <a:spcPts val="0"/>
              </a:spcBef>
              <a:spcAft>
                <a:spcPts val="0"/>
              </a:spcAft>
              <a:buSzPts val="1300"/>
              <a:buNone/>
              <a:defRPr/>
            </a:lvl8pPr>
            <a:lvl9pPr lvl="8" algn="l">
              <a:lnSpc>
                <a:spcPct val="100000"/>
              </a:lnSpc>
              <a:spcBef>
                <a:spcPts val="0"/>
              </a:spcBef>
              <a:spcAft>
                <a:spcPts val="0"/>
              </a:spcAft>
              <a:buSzPts val="1300"/>
              <a:buNone/>
              <a:defRPr/>
            </a:lvl9pPr>
          </a:lstStyle>
          <a:p>
            <a:endParaRPr/>
          </a:p>
        </p:txBody>
      </p:sp>
      <p:sp>
        <p:nvSpPr>
          <p:cNvPr id="151" name="Google Shape;151;p34"/>
          <p:cNvSpPr txBox="1">
            <a:spLocks noGrp="1"/>
          </p:cNvSpPr>
          <p:nvPr>
            <p:ph type="subTitle" idx="1"/>
          </p:nvPr>
        </p:nvSpPr>
        <p:spPr>
          <a:xfrm>
            <a:off x="1941673" y="1600045"/>
            <a:ext cx="6685809" cy="2832406"/>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300"/>
              <a:buNone/>
              <a:defRPr/>
            </a:lvl1pPr>
            <a:lvl2pPr lvl="1" algn="l">
              <a:lnSpc>
                <a:spcPct val="100000"/>
              </a:lnSpc>
              <a:spcBef>
                <a:spcPts val="0"/>
              </a:spcBef>
              <a:spcAft>
                <a:spcPts val="0"/>
              </a:spcAft>
              <a:buSzPts val="1300"/>
              <a:buNone/>
              <a:defRPr/>
            </a:lvl2pPr>
            <a:lvl3pPr lvl="2" algn="l">
              <a:lnSpc>
                <a:spcPct val="100000"/>
              </a:lnSpc>
              <a:spcBef>
                <a:spcPts val="0"/>
              </a:spcBef>
              <a:spcAft>
                <a:spcPts val="0"/>
              </a:spcAft>
              <a:buSzPts val="1300"/>
              <a:buNone/>
              <a:defRPr/>
            </a:lvl3pPr>
            <a:lvl4pPr lvl="3" algn="l">
              <a:lnSpc>
                <a:spcPct val="100000"/>
              </a:lnSpc>
              <a:spcBef>
                <a:spcPts val="0"/>
              </a:spcBef>
              <a:spcAft>
                <a:spcPts val="0"/>
              </a:spcAft>
              <a:buSzPts val="1300"/>
              <a:buNone/>
              <a:defRPr/>
            </a:lvl4pPr>
            <a:lvl5pPr lvl="4" algn="l">
              <a:lnSpc>
                <a:spcPct val="100000"/>
              </a:lnSpc>
              <a:spcBef>
                <a:spcPts val="0"/>
              </a:spcBef>
              <a:spcAft>
                <a:spcPts val="0"/>
              </a:spcAft>
              <a:buSzPts val="1300"/>
              <a:buNone/>
              <a:defRPr/>
            </a:lvl5pPr>
            <a:lvl6pPr lvl="5" algn="l">
              <a:lnSpc>
                <a:spcPct val="100000"/>
              </a:lnSpc>
              <a:spcBef>
                <a:spcPts val="0"/>
              </a:spcBef>
              <a:spcAft>
                <a:spcPts val="0"/>
              </a:spcAft>
              <a:buSzPts val="1300"/>
              <a:buNone/>
              <a:defRPr/>
            </a:lvl6pPr>
            <a:lvl7pPr lvl="6" algn="l">
              <a:lnSpc>
                <a:spcPct val="100000"/>
              </a:lnSpc>
              <a:spcBef>
                <a:spcPts val="0"/>
              </a:spcBef>
              <a:spcAft>
                <a:spcPts val="0"/>
              </a:spcAft>
              <a:buSzPts val="1300"/>
              <a:buNone/>
              <a:defRPr/>
            </a:lvl7pPr>
            <a:lvl8pPr lvl="7" algn="l">
              <a:lnSpc>
                <a:spcPct val="100000"/>
              </a:lnSpc>
              <a:spcBef>
                <a:spcPts val="0"/>
              </a:spcBef>
              <a:spcAft>
                <a:spcPts val="0"/>
              </a:spcAft>
              <a:buSzPts val="1300"/>
              <a:buNone/>
              <a:defRPr/>
            </a:lvl8pPr>
            <a:lvl9pPr lvl="8" algn="l">
              <a:lnSpc>
                <a:spcPct val="100000"/>
              </a:lnSpc>
              <a:spcBef>
                <a:spcPts val="0"/>
              </a:spcBef>
              <a:spcAft>
                <a:spcPts val="0"/>
              </a:spcAft>
              <a:buSzPts val="1300"/>
              <a:buNone/>
              <a:defRPr/>
            </a:lvl9pPr>
          </a:lstStyle>
          <a:p>
            <a:endParaRPr/>
          </a:p>
        </p:txBody>
      </p:sp>
      <p:sp>
        <p:nvSpPr>
          <p:cNvPr id="152" name="Google Shape;152;p34"/>
          <p:cNvSpPr txBox="1">
            <a:spLocks noGrp="1"/>
          </p:cNvSpPr>
          <p:nvPr>
            <p:ph type="sldNum" idx="12"/>
          </p:nvPr>
        </p:nvSpPr>
        <p:spPr>
          <a:xfrm>
            <a:off x="8556784" y="4749851"/>
            <a:ext cx="548700" cy="393600"/>
          </a:xfrm>
          <a:prstGeom prst="rect">
            <a:avLst/>
          </a:prstGeom>
        </p:spPr>
        <p:txBody>
          <a:bodyPr spcFirstLastPara="1" wrap="square" lIns="82925" tIns="41450" rIns="82925" bIns="41450" anchor="t" anchorCtr="0">
            <a:noAutofit/>
          </a:bodyPr>
          <a:lstStyle>
            <a:lvl1pPr lvl="0">
              <a:buNone/>
              <a:defRPr sz="1300">
                <a:solidFill>
                  <a:srgbClr val="000000"/>
                </a:solidFill>
                <a:latin typeface="Arial"/>
                <a:ea typeface="Arial"/>
                <a:cs typeface="Arial"/>
                <a:sym typeface="Arial"/>
              </a:defRPr>
            </a:lvl1pPr>
            <a:lvl2pPr lvl="1">
              <a:buNone/>
              <a:defRPr sz="1300">
                <a:solidFill>
                  <a:srgbClr val="000000"/>
                </a:solidFill>
                <a:latin typeface="Arial"/>
                <a:ea typeface="Arial"/>
                <a:cs typeface="Arial"/>
                <a:sym typeface="Arial"/>
              </a:defRPr>
            </a:lvl2pPr>
            <a:lvl3pPr lvl="2">
              <a:buNone/>
              <a:defRPr sz="1300">
                <a:solidFill>
                  <a:srgbClr val="000000"/>
                </a:solidFill>
                <a:latin typeface="Arial"/>
                <a:ea typeface="Arial"/>
                <a:cs typeface="Arial"/>
                <a:sym typeface="Arial"/>
              </a:defRPr>
            </a:lvl3pPr>
            <a:lvl4pPr lvl="3">
              <a:buNone/>
              <a:defRPr sz="1300">
                <a:solidFill>
                  <a:srgbClr val="000000"/>
                </a:solidFill>
                <a:latin typeface="Arial"/>
                <a:ea typeface="Arial"/>
                <a:cs typeface="Arial"/>
                <a:sym typeface="Arial"/>
              </a:defRPr>
            </a:lvl4pPr>
            <a:lvl5pPr lvl="4">
              <a:buNone/>
              <a:defRPr sz="1300">
                <a:solidFill>
                  <a:srgbClr val="000000"/>
                </a:solidFill>
                <a:latin typeface="Arial"/>
                <a:ea typeface="Arial"/>
                <a:cs typeface="Arial"/>
                <a:sym typeface="Arial"/>
              </a:defRPr>
            </a:lvl5pPr>
            <a:lvl6pPr lvl="5">
              <a:buNone/>
              <a:defRPr sz="1300">
                <a:solidFill>
                  <a:srgbClr val="000000"/>
                </a:solidFill>
                <a:latin typeface="Arial"/>
                <a:ea typeface="Arial"/>
                <a:cs typeface="Arial"/>
                <a:sym typeface="Arial"/>
              </a:defRPr>
            </a:lvl6pPr>
            <a:lvl7pPr lvl="6">
              <a:buNone/>
              <a:defRPr sz="1300">
                <a:solidFill>
                  <a:srgbClr val="000000"/>
                </a:solidFill>
                <a:latin typeface="Arial"/>
                <a:ea typeface="Arial"/>
                <a:cs typeface="Arial"/>
                <a:sym typeface="Arial"/>
              </a:defRPr>
            </a:lvl7pPr>
            <a:lvl8pPr lvl="7">
              <a:buNone/>
              <a:defRPr sz="1300">
                <a:solidFill>
                  <a:srgbClr val="000000"/>
                </a:solidFill>
                <a:latin typeface="Arial"/>
                <a:ea typeface="Arial"/>
                <a:cs typeface="Arial"/>
                <a:sym typeface="Arial"/>
              </a:defRPr>
            </a:lvl8pPr>
            <a:lvl9pPr lvl="8">
              <a:buNone/>
              <a:defRPr sz="1300">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2 Content" type="twoObj">
  <p:cSld name="TWO_OBJECTS">
    <p:spTree>
      <p:nvGrpSpPr>
        <p:cNvPr id="1" name="Shape 153"/>
        <p:cNvGrpSpPr/>
        <p:nvPr/>
      </p:nvGrpSpPr>
      <p:grpSpPr>
        <a:xfrm>
          <a:off x="0" y="0"/>
          <a:ext cx="0" cy="0"/>
          <a:chOff x="0" y="0"/>
          <a:chExt cx="0" cy="0"/>
        </a:xfrm>
      </p:grpSpPr>
      <p:sp>
        <p:nvSpPr>
          <p:cNvPr id="154" name="Google Shape;154;p35"/>
          <p:cNvSpPr txBox="1">
            <a:spLocks noGrp="1"/>
          </p:cNvSpPr>
          <p:nvPr>
            <p:ph type="title"/>
          </p:nvPr>
        </p:nvSpPr>
        <p:spPr>
          <a:xfrm>
            <a:off x="1944612" y="467931"/>
            <a:ext cx="6683196" cy="960353"/>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300"/>
              <a:buNone/>
              <a:defRPr/>
            </a:lvl1pPr>
            <a:lvl2pPr lvl="1" algn="l">
              <a:lnSpc>
                <a:spcPct val="100000"/>
              </a:lnSpc>
              <a:spcBef>
                <a:spcPts val="0"/>
              </a:spcBef>
              <a:spcAft>
                <a:spcPts val="0"/>
              </a:spcAft>
              <a:buSzPts val="1300"/>
              <a:buNone/>
              <a:defRPr/>
            </a:lvl2pPr>
            <a:lvl3pPr lvl="2" algn="l">
              <a:lnSpc>
                <a:spcPct val="100000"/>
              </a:lnSpc>
              <a:spcBef>
                <a:spcPts val="0"/>
              </a:spcBef>
              <a:spcAft>
                <a:spcPts val="0"/>
              </a:spcAft>
              <a:buSzPts val="1300"/>
              <a:buNone/>
              <a:defRPr/>
            </a:lvl3pPr>
            <a:lvl4pPr lvl="3" algn="l">
              <a:lnSpc>
                <a:spcPct val="100000"/>
              </a:lnSpc>
              <a:spcBef>
                <a:spcPts val="0"/>
              </a:spcBef>
              <a:spcAft>
                <a:spcPts val="0"/>
              </a:spcAft>
              <a:buSzPts val="1300"/>
              <a:buNone/>
              <a:defRPr/>
            </a:lvl4pPr>
            <a:lvl5pPr lvl="4" algn="l">
              <a:lnSpc>
                <a:spcPct val="100000"/>
              </a:lnSpc>
              <a:spcBef>
                <a:spcPts val="0"/>
              </a:spcBef>
              <a:spcAft>
                <a:spcPts val="0"/>
              </a:spcAft>
              <a:buSzPts val="1300"/>
              <a:buNone/>
              <a:defRPr/>
            </a:lvl5pPr>
            <a:lvl6pPr lvl="5" algn="l">
              <a:lnSpc>
                <a:spcPct val="100000"/>
              </a:lnSpc>
              <a:spcBef>
                <a:spcPts val="0"/>
              </a:spcBef>
              <a:spcAft>
                <a:spcPts val="0"/>
              </a:spcAft>
              <a:buSzPts val="1300"/>
              <a:buNone/>
              <a:defRPr/>
            </a:lvl6pPr>
            <a:lvl7pPr lvl="6" algn="l">
              <a:lnSpc>
                <a:spcPct val="100000"/>
              </a:lnSpc>
              <a:spcBef>
                <a:spcPts val="0"/>
              </a:spcBef>
              <a:spcAft>
                <a:spcPts val="0"/>
              </a:spcAft>
              <a:buSzPts val="1300"/>
              <a:buNone/>
              <a:defRPr/>
            </a:lvl7pPr>
            <a:lvl8pPr lvl="7" algn="l">
              <a:lnSpc>
                <a:spcPct val="100000"/>
              </a:lnSpc>
              <a:spcBef>
                <a:spcPts val="0"/>
              </a:spcBef>
              <a:spcAft>
                <a:spcPts val="0"/>
              </a:spcAft>
              <a:buSzPts val="1300"/>
              <a:buNone/>
              <a:defRPr/>
            </a:lvl8pPr>
            <a:lvl9pPr lvl="8" algn="l">
              <a:lnSpc>
                <a:spcPct val="100000"/>
              </a:lnSpc>
              <a:spcBef>
                <a:spcPts val="0"/>
              </a:spcBef>
              <a:spcAft>
                <a:spcPts val="0"/>
              </a:spcAft>
              <a:buSzPts val="1300"/>
              <a:buNone/>
              <a:defRPr/>
            </a:lvl9pPr>
          </a:lstStyle>
          <a:p>
            <a:endParaRPr/>
          </a:p>
        </p:txBody>
      </p:sp>
      <p:sp>
        <p:nvSpPr>
          <p:cNvPr id="155" name="Google Shape;155;p35"/>
          <p:cNvSpPr txBox="1">
            <a:spLocks noGrp="1"/>
          </p:cNvSpPr>
          <p:nvPr>
            <p:ph type="body" idx="1"/>
          </p:nvPr>
        </p:nvSpPr>
        <p:spPr>
          <a:xfrm>
            <a:off x="1941673" y="1600045"/>
            <a:ext cx="3262573" cy="2832406"/>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1300"/>
              <a:buNone/>
              <a:defRPr/>
            </a:lvl1pPr>
            <a:lvl2pPr marL="914400" lvl="1" indent="-228600" algn="l">
              <a:lnSpc>
                <a:spcPct val="100000"/>
              </a:lnSpc>
              <a:spcBef>
                <a:spcPts val="0"/>
              </a:spcBef>
              <a:spcAft>
                <a:spcPts val="0"/>
              </a:spcAft>
              <a:buSzPts val="1300"/>
              <a:buNone/>
              <a:defRPr/>
            </a:lvl2pPr>
            <a:lvl3pPr marL="1371600" lvl="2" indent="-228600" algn="l">
              <a:lnSpc>
                <a:spcPct val="100000"/>
              </a:lnSpc>
              <a:spcBef>
                <a:spcPts val="0"/>
              </a:spcBef>
              <a:spcAft>
                <a:spcPts val="0"/>
              </a:spcAft>
              <a:buSzPts val="1300"/>
              <a:buNone/>
              <a:defRPr/>
            </a:lvl3pPr>
            <a:lvl4pPr marL="1828800" lvl="3" indent="-228600" algn="l">
              <a:lnSpc>
                <a:spcPct val="100000"/>
              </a:lnSpc>
              <a:spcBef>
                <a:spcPts val="0"/>
              </a:spcBef>
              <a:spcAft>
                <a:spcPts val="0"/>
              </a:spcAft>
              <a:buSzPts val="1300"/>
              <a:buNone/>
              <a:defRPr/>
            </a:lvl4pPr>
            <a:lvl5pPr marL="2286000" lvl="4" indent="-228600" algn="l">
              <a:lnSpc>
                <a:spcPct val="100000"/>
              </a:lnSpc>
              <a:spcBef>
                <a:spcPts val="0"/>
              </a:spcBef>
              <a:spcAft>
                <a:spcPts val="0"/>
              </a:spcAft>
              <a:buSzPts val="1300"/>
              <a:buNone/>
              <a:defRPr/>
            </a:lvl5pPr>
            <a:lvl6pPr marL="2743200" lvl="5" indent="-228600" algn="l">
              <a:lnSpc>
                <a:spcPct val="100000"/>
              </a:lnSpc>
              <a:spcBef>
                <a:spcPts val="0"/>
              </a:spcBef>
              <a:spcAft>
                <a:spcPts val="0"/>
              </a:spcAft>
              <a:buSzPts val="1300"/>
              <a:buNone/>
              <a:defRPr/>
            </a:lvl6pPr>
            <a:lvl7pPr marL="3200400" lvl="6" indent="-228600" algn="l">
              <a:lnSpc>
                <a:spcPct val="100000"/>
              </a:lnSpc>
              <a:spcBef>
                <a:spcPts val="0"/>
              </a:spcBef>
              <a:spcAft>
                <a:spcPts val="0"/>
              </a:spcAft>
              <a:buSzPts val="1300"/>
              <a:buNone/>
              <a:defRPr/>
            </a:lvl7pPr>
            <a:lvl8pPr marL="3657600" lvl="7" indent="-228600" algn="l">
              <a:lnSpc>
                <a:spcPct val="100000"/>
              </a:lnSpc>
              <a:spcBef>
                <a:spcPts val="0"/>
              </a:spcBef>
              <a:spcAft>
                <a:spcPts val="0"/>
              </a:spcAft>
              <a:buSzPts val="1300"/>
              <a:buNone/>
              <a:defRPr/>
            </a:lvl8pPr>
            <a:lvl9pPr marL="4114800" lvl="8" indent="-228600" algn="l">
              <a:lnSpc>
                <a:spcPct val="100000"/>
              </a:lnSpc>
              <a:spcBef>
                <a:spcPts val="0"/>
              </a:spcBef>
              <a:spcAft>
                <a:spcPts val="0"/>
              </a:spcAft>
              <a:buSzPts val="1300"/>
              <a:buNone/>
              <a:defRPr/>
            </a:lvl9pPr>
          </a:lstStyle>
          <a:p>
            <a:endParaRPr/>
          </a:p>
        </p:txBody>
      </p:sp>
      <p:sp>
        <p:nvSpPr>
          <p:cNvPr id="156" name="Google Shape;156;p35"/>
          <p:cNvSpPr txBox="1">
            <a:spLocks noGrp="1"/>
          </p:cNvSpPr>
          <p:nvPr>
            <p:ph type="body" idx="2"/>
          </p:nvPr>
        </p:nvSpPr>
        <p:spPr>
          <a:xfrm>
            <a:off x="5367848" y="1600045"/>
            <a:ext cx="3262573" cy="2832406"/>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1300"/>
              <a:buNone/>
              <a:defRPr/>
            </a:lvl1pPr>
            <a:lvl2pPr marL="914400" lvl="1" indent="-228600" algn="l">
              <a:lnSpc>
                <a:spcPct val="100000"/>
              </a:lnSpc>
              <a:spcBef>
                <a:spcPts val="0"/>
              </a:spcBef>
              <a:spcAft>
                <a:spcPts val="0"/>
              </a:spcAft>
              <a:buSzPts val="1300"/>
              <a:buNone/>
              <a:defRPr/>
            </a:lvl2pPr>
            <a:lvl3pPr marL="1371600" lvl="2" indent="-228600" algn="l">
              <a:lnSpc>
                <a:spcPct val="100000"/>
              </a:lnSpc>
              <a:spcBef>
                <a:spcPts val="0"/>
              </a:spcBef>
              <a:spcAft>
                <a:spcPts val="0"/>
              </a:spcAft>
              <a:buSzPts val="1300"/>
              <a:buNone/>
              <a:defRPr/>
            </a:lvl3pPr>
            <a:lvl4pPr marL="1828800" lvl="3" indent="-228600" algn="l">
              <a:lnSpc>
                <a:spcPct val="100000"/>
              </a:lnSpc>
              <a:spcBef>
                <a:spcPts val="0"/>
              </a:spcBef>
              <a:spcAft>
                <a:spcPts val="0"/>
              </a:spcAft>
              <a:buSzPts val="1300"/>
              <a:buNone/>
              <a:defRPr/>
            </a:lvl4pPr>
            <a:lvl5pPr marL="2286000" lvl="4" indent="-228600" algn="l">
              <a:lnSpc>
                <a:spcPct val="100000"/>
              </a:lnSpc>
              <a:spcBef>
                <a:spcPts val="0"/>
              </a:spcBef>
              <a:spcAft>
                <a:spcPts val="0"/>
              </a:spcAft>
              <a:buSzPts val="1300"/>
              <a:buNone/>
              <a:defRPr/>
            </a:lvl5pPr>
            <a:lvl6pPr marL="2743200" lvl="5" indent="-228600" algn="l">
              <a:lnSpc>
                <a:spcPct val="100000"/>
              </a:lnSpc>
              <a:spcBef>
                <a:spcPts val="0"/>
              </a:spcBef>
              <a:spcAft>
                <a:spcPts val="0"/>
              </a:spcAft>
              <a:buSzPts val="1300"/>
              <a:buNone/>
              <a:defRPr/>
            </a:lvl6pPr>
            <a:lvl7pPr marL="3200400" lvl="6" indent="-228600" algn="l">
              <a:lnSpc>
                <a:spcPct val="100000"/>
              </a:lnSpc>
              <a:spcBef>
                <a:spcPts val="0"/>
              </a:spcBef>
              <a:spcAft>
                <a:spcPts val="0"/>
              </a:spcAft>
              <a:buSzPts val="1300"/>
              <a:buNone/>
              <a:defRPr/>
            </a:lvl7pPr>
            <a:lvl8pPr marL="3657600" lvl="7" indent="-228600" algn="l">
              <a:lnSpc>
                <a:spcPct val="100000"/>
              </a:lnSpc>
              <a:spcBef>
                <a:spcPts val="0"/>
              </a:spcBef>
              <a:spcAft>
                <a:spcPts val="0"/>
              </a:spcAft>
              <a:buSzPts val="1300"/>
              <a:buNone/>
              <a:defRPr/>
            </a:lvl8pPr>
            <a:lvl9pPr marL="4114800" lvl="8" indent="-228600" algn="l">
              <a:lnSpc>
                <a:spcPct val="100000"/>
              </a:lnSpc>
              <a:spcBef>
                <a:spcPts val="0"/>
              </a:spcBef>
              <a:spcAft>
                <a:spcPts val="0"/>
              </a:spcAft>
              <a:buSzPts val="1300"/>
              <a:buNone/>
              <a:defRPr/>
            </a:lvl9pPr>
          </a:lstStyle>
          <a:p>
            <a:endParaRPr/>
          </a:p>
        </p:txBody>
      </p:sp>
      <p:sp>
        <p:nvSpPr>
          <p:cNvPr id="157" name="Google Shape;157;p35"/>
          <p:cNvSpPr txBox="1">
            <a:spLocks noGrp="1"/>
          </p:cNvSpPr>
          <p:nvPr>
            <p:ph type="sldNum" idx="12"/>
          </p:nvPr>
        </p:nvSpPr>
        <p:spPr>
          <a:xfrm>
            <a:off x="8556784" y="4749851"/>
            <a:ext cx="548700" cy="393600"/>
          </a:xfrm>
          <a:prstGeom prst="rect">
            <a:avLst/>
          </a:prstGeom>
        </p:spPr>
        <p:txBody>
          <a:bodyPr spcFirstLastPara="1" wrap="square" lIns="82925" tIns="41450" rIns="82925" bIns="41450" anchor="t" anchorCtr="0">
            <a:noAutofit/>
          </a:bodyPr>
          <a:lstStyle>
            <a:lvl1pPr lvl="0">
              <a:buNone/>
              <a:defRPr sz="1300">
                <a:solidFill>
                  <a:srgbClr val="000000"/>
                </a:solidFill>
                <a:latin typeface="Arial"/>
                <a:ea typeface="Arial"/>
                <a:cs typeface="Arial"/>
                <a:sym typeface="Arial"/>
              </a:defRPr>
            </a:lvl1pPr>
            <a:lvl2pPr lvl="1">
              <a:buNone/>
              <a:defRPr sz="1300">
                <a:solidFill>
                  <a:srgbClr val="000000"/>
                </a:solidFill>
                <a:latin typeface="Arial"/>
                <a:ea typeface="Arial"/>
                <a:cs typeface="Arial"/>
                <a:sym typeface="Arial"/>
              </a:defRPr>
            </a:lvl2pPr>
            <a:lvl3pPr lvl="2">
              <a:buNone/>
              <a:defRPr sz="1300">
                <a:solidFill>
                  <a:srgbClr val="000000"/>
                </a:solidFill>
                <a:latin typeface="Arial"/>
                <a:ea typeface="Arial"/>
                <a:cs typeface="Arial"/>
                <a:sym typeface="Arial"/>
              </a:defRPr>
            </a:lvl3pPr>
            <a:lvl4pPr lvl="3">
              <a:buNone/>
              <a:defRPr sz="1300">
                <a:solidFill>
                  <a:srgbClr val="000000"/>
                </a:solidFill>
                <a:latin typeface="Arial"/>
                <a:ea typeface="Arial"/>
                <a:cs typeface="Arial"/>
                <a:sym typeface="Arial"/>
              </a:defRPr>
            </a:lvl4pPr>
            <a:lvl5pPr lvl="4">
              <a:buNone/>
              <a:defRPr sz="1300">
                <a:solidFill>
                  <a:srgbClr val="000000"/>
                </a:solidFill>
                <a:latin typeface="Arial"/>
                <a:ea typeface="Arial"/>
                <a:cs typeface="Arial"/>
                <a:sym typeface="Arial"/>
              </a:defRPr>
            </a:lvl5pPr>
            <a:lvl6pPr lvl="5">
              <a:buNone/>
              <a:defRPr sz="1300">
                <a:solidFill>
                  <a:srgbClr val="000000"/>
                </a:solidFill>
                <a:latin typeface="Arial"/>
                <a:ea typeface="Arial"/>
                <a:cs typeface="Arial"/>
                <a:sym typeface="Arial"/>
              </a:defRPr>
            </a:lvl6pPr>
            <a:lvl7pPr lvl="6">
              <a:buNone/>
              <a:defRPr sz="1300">
                <a:solidFill>
                  <a:srgbClr val="000000"/>
                </a:solidFill>
                <a:latin typeface="Arial"/>
                <a:ea typeface="Arial"/>
                <a:cs typeface="Arial"/>
                <a:sym typeface="Arial"/>
              </a:defRPr>
            </a:lvl7pPr>
            <a:lvl8pPr lvl="7">
              <a:buNone/>
              <a:defRPr sz="1300">
                <a:solidFill>
                  <a:srgbClr val="000000"/>
                </a:solidFill>
                <a:latin typeface="Arial"/>
                <a:ea typeface="Arial"/>
                <a:cs typeface="Arial"/>
                <a:sym typeface="Arial"/>
              </a:defRPr>
            </a:lvl8pPr>
            <a:lvl9pPr lvl="8">
              <a:buNone/>
              <a:defRPr sz="1300">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58"/>
        <p:cNvGrpSpPr/>
        <p:nvPr/>
      </p:nvGrpSpPr>
      <p:grpSpPr>
        <a:xfrm>
          <a:off x="0" y="0"/>
          <a:ext cx="0" cy="0"/>
          <a:chOff x="0" y="0"/>
          <a:chExt cx="0" cy="0"/>
        </a:xfrm>
      </p:grpSpPr>
      <p:sp>
        <p:nvSpPr>
          <p:cNvPr id="159" name="Google Shape;159;p36"/>
          <p:cNvSpPr txBox="1">
            <a:spLocks noGrp="1"/>
          </p:cNvSpPr>
          <p:nvPr>
            <p:ph type="title"/>
          </p:nvPr>
        </p:nvSpPr>
        <p:spPr>
          <a:xfrm>
            <a:off x="1944612" y="467931"/>
            <a:ext cx="6683196" cy="960353"/>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300"/>
              <a:buNone/>
              <a:defRPr/>
            </a:lvl1pPr>
            <a:lvl2pPr lvl="1" algn="l">
              <a:lnSpc>
                <a:spcPct val="100000"/>
              </a:lnSpc>
              <a:spcBef>
                <a:spcPts val="0"/>
              </a:spcBef>
              <a:spcAft>
                <a:spcPts val="0"/>
              </a:spcAft>
              <a:buSzPts val="1300"/>
              <a:buNone/>
              <a:defRPr/>
            </a:lvl2pPr>
            <a:lvl3pPr lvl="2" algn="l">
              <a:lnSpc>
                <a:spcPct val="100000"/>
              </a:lnSpc>
              <a:spcBef>
                <a:spcPts val="0"/>
              </a:spcBef>
              <a:spcAft>
                <a:spcPts val="0"/>
              </a:spcAft>
              <a:buSzPts val="1300"/>
              <a:buNone/>
              <a:defRPr/>
            </a:lvl3pPr>
            <a:lvl4pPr lvl="3" algn="l">
              <a:lnSpc>
                <a:spcPct val="100000"/>
              </a:lnSpc>
              <a:spcBef>
                <a:spcPts val="0"/>
              </a:spcBef>
              <a:spcAft>
                <a:spcPts val="0"/>
              </a:spcAft>
              <a:buSzPts val="1300"/>
              <a:buNone/>
              <a:defRPr/>
            </a:lvl4pPr>
            <a:lvl5pPr lvl="4" algn="l">
              <a:lnSpc>
                <a:spcPct val="100000"/>
              </a:lnSpc>
              <a:spcBef>
                <a:spcPts val="0"/>
              </a:spcBef>
              <a:spcAft>
                <a:spcPts val="0"/>
              </a:spcAft>
              <a:buSzPts val="1300"/>
              <a:buNone/>
              <a:defRPr/>
            </a:lvl5pPr>
            <a:lvl6pPr lvl="5" algn="l">
              <a:lnSpc>
                <a:spcPct val="100000"/>
              </a:lnSpc>
              <a:spcBef>
                <a:spcPts val="0"/>
              </a:spcBef>
              <a:spcAft>
                <a:spcPts val="0"/>
              </a:spcAft>
              <a:buSzPts val="1300"/>
              <a:buNone/>
              <a:defRPr/>
            </a:lvl6pPr>
            <a:lvl7pPr lvl="6" algn="l">
              <a:lnSpc>
                <a:spcPct val="100000"/>
              </a:lnSpc>
              <a:spcBef>
                <a:spcPts val="0"/>
              </a:spcBef>
              <a:spcAft>
                <a:spcPts val="0"/>
              </a:spcAft>
              <a:buSzPts val="1300"/>
              <a:buNone/>
              <a:defRPr/>
            </a:lvl7pPr>
            <a:lvl8pPr lvl="7" algn="l">
              <a:lnSpc>
                <a:spcPct val="100000"/>
              </a:lnSpc>
              <a:spcBef>
                <a:spcPts val="0"/>
              </a:spcBef>
              <a:spcAft>
                <a:spcPts val="0"/>
              </a:spcAft>
              <a:buSzPts val="1300"/>
              <a:buNone/>
              <a:defRPr/>
            </a:lvl8pPr>
            <a:lvl9pPr lvl="8" algn="l">
              <a:lnSpc>
                <a:spcPct val="100000"/>
              </a:lnSpc>
              <a:spcBef>
                <a:spcPts val="0"/>
              </a:spcBef>
              <a:spcAft>
                <a:spcPts val="0"/>
              </a:spcAft>
              <a:buSzPts val="1300"/>
              <a:buNone/>
              <a:defRPr/>
            </a:lvl9pPr>
          </a:lstStyle>
          <a:p>
            <a:endParaRPr/>
          </a:p>
        </p:txBody>
      </p:sp>
      <p:sp>
        <p:nvSpPr>
          <p:cNvPr id="160" name="Google Shape;160;p36"/>
          <p:cNvSpPr txBox="1">
            <a:spLocks noGrp="1"/>
          </p:cNvSpPr>
          <p:nvPr>
            <p:ph type="sldNum" idx="12"/>
          </p:nvPr>
        </p:nvSpPr>
        <p:spPr>
          <a:xfrm>
            <a:off x="8556784" y="4749851"/>
            <a:ext cx="548700" cy="393600"/>
          </a:xfrm>
          <a:prstGeom prst="rect">
            <a:avLst/>
          </a:prstGeom>
        </p:spPr>
        <p:txBody>
          <a:bodyPr spcFirstLastPara="1" wrap="square" lIns="82925" tIns="41450" rIns="82925" bIns="41450" anchor="t" anchorCtr="0">
            <a:noAutofit/>
          </a:bodyPr>
          <a:lstStyle>
            <a:lvl1pPr lvl="0">
              <a:buNone/>
              <a:defRPr sz="1300">
                <a:solidFill>
                  <a:srgbClr val="000000"/>
                </a:solidFill>
                <a:latin typeface="Arial"/>
                <a:ea typeface="Arial"/>
                <a:cs typeface="Arial"/>
                <a:sym typeface="Arial"/>
              </a:defRPr>
            </a:lvl1pPr>
            <a:lvl2pPr lvl="1">
              <a:buNone/>
              <a:defRPr sz="1300">
                <a:solidFill>
                  <a:srgbClr val="000000"/>
                </a:solidFill>
                <a:latin typeface="Arial"/>
                <a:ea typeface="Arial"/>
                <a:cs typeface="Arial"/>
                <a:sym typeface="Arial"/>
              </a:defRPr>
            </a:lvl2pPr>
            <a:lvl3pPr lvl="2">
              <a:buNone/>
              <a:defRPr sz="1300">
                <a:solidFill>
                  <a:srgbClr val="000000"/>
                </a:solidFill>
                <a:latin typeface="Arial"/>
                <a:ea typeface="Arial"/>
                <a:cs typeface="Arial"/>
                <a:sym typeface="Arial"/>
              </a:defRPr>
            </a:lvl3pPr>
            <a:lvl4pPr lvl="3">
              <a:buNone/>
              <a:defRPr sz="1300">
                <a:solidFill>
                  <a:srgbClr val="000000"/>
                </a:solidFill>
                <a:latin typeface="Arial"/>
                <a:ea typeface="Arial"/>
                <a:cs typeface="Arial"/>
                <a:sym typeface="Arial"/>
              </a:defRPr>
            </a:lvl4pPr>
            <a:lvl5pPr lvl="4">
              <a:buNone/>
              <a:defRPr sz="1300">
                <a:solidFill>
                  <a:srgbClr val="000000"/>
                </a:solidFill>
                <a:latin typeface="Arial"/>
                <a:ea typeface="Arial"/>
                <a:cs typeface="Arial"/>
                <a:sym typeface="Arial"/>
              </a:defRPr>
            </a:lvl5pPr>
            <a:lvl6pPr lvl="5">
              <a:buNone/>
              <a:defRPr sz="1300">
                <a:solidFill>
                  <a:srgbClr val="000000"/>
                </a:solidFill>
                <a:latin typeface="Arial"/>
                <a:ea typeface="Arial"/>
                <a:cs typeface="Arial"/>
                <a:sym typeface="Arial"/>
              </a:defRPr>
            </a:lvl6pPr>
            <a:lvl7pPr lvl="6">
              <a:buNone/>
              <a:defRPr sz="1300">
                <a:solidFill>
                  <a:srgbClr val="000000"/>
                </a:solidFill>
                <a:latin typeface="Arial"/>
                <a:ea typeface="Arial"/>
                <a:cs typeface="Arial"/>
                <a:sym typeface="Arial"/>
              </a:defRPr>
            </a:lvl7pPr>
            <a:lvl8pPr lvl="7">
              <a:buNone/>
              <a:defRPr sz="1300">
                <a:solidFill>
                  <a:srgbClr val="000000"/>
                </a:solidFill>
                <a:latin typeface="Arial"/>
                <a:ea typeface="Arial"/>
                <a:cs typeface="Arial"/>
                <a:sym typeface="Arial"/>
              </a:defRPr>
            </a:lvl8pPr>
            <a:lvl9pPr lvl="8">
              <a:buNone/>
              <a:defRPr sz="1300">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Content" type="obj">
  <p:cSld name="OBJECT">
    <p:spTree>
      <p:nvGrpSpPr>
        <p:cNvPr id="1" name="Shape 43"/>
        <p:cNvGrpSpPr/>
        <p:nvPr/>
      </p:nvGrpSpPr>
      <p:grpSpPr>
        <a:xfrm>
          <a:off x="0" y="0"/>
          <a:ext cx="0" cy="0"/>
          <a:chOff x="0" y="0"/>
          <a:chExt cx="0" cy="0"/>
        </a:xfrm>
      </p:grpSpPr>
      <p:sp>
        <p:nvSpPr>
          <p:cNvPr id="44" name="Google Shape;44;p18"/>
          <p:cNvSpPr txBox="1">
            <a:spLocks noGrp="1"/>
          </p:cNvSpPr>
          <p:nvPr>
            <p:ph type="title"/>
          </p:nvPr>
        </p:nvSpPr>
        <p:spPr>
          <a:xfrm>
            <a:off x="1944612" y="467931"/>
            <a:ext cx="6683196" cy="960353"/>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300"/>
              <a:buNone/>
              <a:defRPr/>
            </a:lvl1pPr>
            <a:lvl2pPr lvl="1" algn="l">
              <a:lnSpc>
                <a:spcPct val="100000"/>
              </a:lnSpc>
              <a:spcBef>
                <a:spcPts val="0"/>
              </a:spcBef>
              <a:spcAft>
                <a:spcPts val="0"/>
              </a:spcAft>
              <a:buSzPts val="1300"/>
              <a:buNone/>
              <a:defRPr/>
            </a:lvl2pPr>
            <a:lvl3pPr lvl="2" algn="l">
              <a:lnSpc>
                <a:spcPct val="100000"/>
              </a:lnSpc>
              <a:spcBef>
                <a:spcPts val="0"/>
              </a:spcBef>
              <a:spcAft>
                <a:spcPts val="0"/>
              </a:spcAft>
              <a:buSzPts val="1300"/>
              <a:buNone/>
              <a:defRPr/>
            </a:lvl3pPr>
            <a:lvl4pPr lvl="3" algn="l">
              <a:lnSpc>
                <a:spcPct val="100000"/>
              </a:lnSpc>
              <a:spcBef>
                <a:spcPts val="0"/>
              </a:spcBef>
              <a:spcAft>
                <a:spcPts val="0"/>
              </a:spcAft>
              <a:buSzPts val="1300"/>
              <a:buNone/>
              <a:defRPr/>
            </a:lvl4pPr>
            <a:lvl5pPr lvl="4" algn="l">
              <a:lnSpc>
                <a:spcPct val="100000"/>
              </a:lnSpc>
              <a:spcBef>
                <a:spcPts val="0"/>
              </a:spcBef>
              <a:spcAft>
                <a:spcPts val="0"/>
              </a:spcAft>
              <a:buSzPts val="1300"/>
              <a:buNone/>
              <a:defRPr/>
            </a:lvl5pPr>
            <a:lvl6pPr lvl="5" algn="l">
              <a:lnSpc>
                <a:spcPct val="100000"/>
              </a:lnSpc>
              <a:spcBef>
                <a:spcPts val="0"/>
              </a:spcBef>
              <a:spcAft>
                <a:spcPts val="0"/>
              </a:spcAft>
              <a:buSzPts val="1300"/>
              <a:buNone/>
              <a:defRPr/>
            </a:lvl6pPr>
            <a:lvl7pPr lvl="6" algn="l">
              <a:lnSpc>
                <a:spcPct val="100000"/>
              </a:lnSpc>
              <a:spcBef>
                <a:spcPts val="0"/>
              </a:spcBef>
              <a:spcAft>
                <a:spcPts val="0"/>
              </a:spcAft>
              <a:buSzPts val="1300"/>
              <a:buNone/>
              <a:defRPr/>
            </a:lvl7pPr>
            <a:lvl8pPr lvl="7" algn="l">
              <a:lnSpc>
                <a:spcPct val="100000"/>
              </a:lnSpc>
              <a:spcBef>
                <a:spcPts val="0"/>
              </a:spcBef>
              <a:spcAft>
                <a:spcPts val="0"/>
              </a:spcAft>
              <a:buSzPts val="1300"/>
              <a:buNone/>
              <a:defRPr/>
            </a:lvl8pPr>
            <a:lvl9pPr lvl="8" algn="l">
              <a:lnSpc>
                <a:spcPct val="100000"/>
              </a:lnSpc>
              <a:spcBef>
                <a:spcPts val="0"/>
              </a:spcBef>
              <a:spcAft>
                <a:spcPts val="0"/>
              </a:spcAft>
              <a:buSzPts val="1300"/>
              <a:buNone/>
              <a:defRPr/>
            </a:lvl9pPr>
          </a:lstStyle>
          <a:p>
            <a:endParaRPr/>
          </a:p>
        </p:txBody>
      </p:sp>
      <p:sp>
        <p:nvSpPr>
          <p:cNvPr id="45" name="Google Shape;45;p18"/>
          <p:cNvSpPr txBox="1">
            <a:spLocks noGrp="1"/>
          </p:cNvSpPr>
          <p:nvPr>
            <p:ph type="body" idx="1"/>
          </p:nvPr>
        </p:nvSpPr>
        <p:spPr>
          <a:xfrm>
            <a:off x="1941673" y="1600045"/>
            <a:ext cx="6685809" cy="2832406"/>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1300"/>
              <a:buNone/>
              <a:defRPr/>
            </a:lvl1pPr>
            <a:lvl2pPr marL="914400" lvl="1" indent="-228600" algn="l">
              <a:lnSpc>
                <a:spcPct val="100000"/>
              </a:lnSpc>
              <a:spcBef>
                <a:spcPts val="0"/>
              </a:spcBef>
              <a:spcAft>
                <a:spcPts val="0"/>
              </a:spcAft>
              <a:buSzPts val="1300"/>
              <a:buNone/>
              <a:defRPr/>
            </a:lvl2pPr>
            <a:lvl3pPr marL="1371600" lvl="2" indent="-228600" algn="l">
              <a:lnSpc>
                <a:spcPct val="100000"/>
              </a:lnSpc>
              <a:spcBef>
                <a:spcPts val="0"/>
              </a:spcBef>
              <a:spcAft>
                <a:spcPts val="0"/>
              </a:spcAft>
              <a:buSzPts val="1300"/>
              <a:buNone/>
              <a:defRPr/>
            </a:lvl3pPr>
            <a:lvl4pPr marL="1828800" lvl="3" indent="-228600" algn="l">
              <a:lnSpc>
                <a:spcPct val="100000"/>
              </a:lnSpc>
              <a:spcBef>
                <a:spcPts val="0"/>
              </a:spcBef>
              <a:spcAft>
                <a:spcPts val="0"/>
              </a:spcAft>
              <a:buSzPts val="1300"/>
              <a:buNone/>
              <a:defRPr/>
            </a:lvl4pPr>
            <a:lvl5pPr marL="2286000" lvl="4" indent="-228600" algn="l">
              <a:lnSpc>
                <a:spcPct val="100000"/>
              </a:lnSpc>
              <a:spcBef>
                <a:spcPts val="0"/>
              </a:spcBef>
              <a:spcAft>
                <a:spcPts val="0"/>
              </a:spcAft>
              <a:buSzPts val="1300"/>
              <a:buNone/>
              <a:defRPr/>
            </a:lvl5pPr>
            <a:lvl6pPr marL="2743200" lvl="5" indent="-228600" algn="l">
              <a:lnSpc>
                <a:spcPct val="100000"/>
              </a:lnSpc>
              <a:spcBef>
                <a:spcPts val="0"/>
              </a:spcBef>
              <a:spcAft>
                <a:spcPts val="0"/>
              </a:spcAft>
              <a:buSzPts val="1300"/>
              <a:buNone/>
              <a:defRPr/>
            </a:lvl6pPr>
            <a:lvl7pPr marL="3200400" lvl="6" indent="-228600" algn="l">
              <a:lnSpc>
                <a:spcPct val="100000"/>
              </a:lnSpc>
              <a:spcBef>
                <a:spcPts val="0"/>
              </a:spcBef>
              <a:spcAft>
                <a:spcPts val="0"/>
              </a:spcAft>
              <a:buSzPts val="1300"/>
              <a:buNone/>
              <a:defRPr/>
            </a:lvl7pPr>
            <a:lvl8pPr marL="3657600" lvl="7" indent="-228600" algn="l">
              <a:lnSpc>
                <a:spcPct val="100000"/>
              </a:lnSpc>
              <a:spcBef>
                <a:spcPts val="0"/>
              </a:spcBef>
              <a:spcAft>
                <a:spcPts val="0"/>
              </a:spcAft>
              <a:buSzPts val="1300"/>
              <a:buNone/>
              <a:defRPr/>
            </a:lvl8pPr>
            <a:lvl9pPr marL="4114800" lvl="8" indent="-228600" algn="l">
              <a:lnSpc>
                <a:spcPct val="100000"/>
              </a:lnSpc>
              <a:spcBef>
                <a:spcPts val="0"/>
              </a:spcBef>
              <a:spcAft>
                <a:spcPts val="0"/>
              </a:spcAft>
              <a:buSzPts val="1300"/>
              <a:buNone/>
              <a:defRPr/>
            </a:lvl9pPr>
          </a:lstStyle>
          <a:p>
            <a:endParaRPr/>
          </a:p>
        </p:txBody>
      </p:sp>
      <p:sp>
        <p:nvSpPr>
          <p:cNvPr id="46" name="Google Shape;46;p18"/>
          <p:cNvSpPr txBox="1">
            <a:spLocks noGrp="1"/>
          </p:cNvSpPr>
          <p:nvPr>
            <p:ph type="sldNum" idx="12"/>
          </p:nvPr>
        </p:nvSpPr>
        <p:spPr>
          <a:xfrm>
            <a:off x="8556784" y="4749851"/>
            <a:ext cx="548700" cy="393600"/>
          </a:xfrm>
          <a:prstGeom prst="rect">
            <a:avLst/>
          </a:prstGeom>
        </p:spPr>
        <p:txBody>
          <a:bodyPr spcFirstLastPara="1" wrap="square" lIns="82925" tIns="41450" rIns="82925" bIns="41450" anchor="t" anchorCtr="0">
            <a:noAutofit/>
          </a:bodyPr>
          <a:lstStyle>
            <a:lvl1pPr lvl="0">
              <a:buNone/>
              <a:defRPr sz="1300">
                <a:solidFill>
                  <a:srgbClr val="000000"/>
                </a:solidFill>
                <a:latin typeface="Arial"/>
                <a:ea typeface="Arial"/>
                <a:cs typeface="Arial"/>
                <a:sym typeface="Arial"/>
              </a:defRPr>
            </a:lvl1pPr>
            <a:lvl2pPr lvl="1">
              <a:buNone/>
              <a:defRPr sz="1300">
                <a:solidFill>
                  <a:srgbClr val="000000"/>
                </a:solidFill>
                <a:latin typeface="Arial"/>
                <a:ea typeface="Arial"/>
                <a:cs typeface="Arial"/>
                <a:sym typeface="Arial"/>
              </a:defRPr>
            </a:lvl2pPr>
            <a:lvl3pPr lvl="2">
              <a:buNone/>
              <a:defRPr sz="1300">
                <a:solidFill>
                  <a:srgbClr val="000000"/>
                </a:solidFill>
                <a:latin typeface="Arial"/>
                <a:ea typeface="Arial"/>
                <a:cs typeface="Arial"/>
                <a:sym typeface="Arial"/>
              </a:defRPr>
            </a:lvl3pPr>
            <a:lvl4pPr lvl="3">
              <a:buNone/>
              <a:defRPr sz="1300">
                <a:solidFill>
                  <a:srgbClr val="000000"/>
                </a:solidFill>
                <a:latin typeface="Arial"/>
                <a:ea typeface="Arial"/>
                <a:cs typeface="Arial"/>
                <a:sym typeface="Arial"/>
              </a:defRPr>
            </a:lvl4pPr>
            <a:lvl5pPr lvl="4">
              <a:buNone/>
              <a:defRPr sz="1300">
                <a:solidFill>
                  <a:srgbClr val="000000"/>
                </a:solidFill>
                <a:latin typeface="Arial"/>
                <a:ea typeface="Arial"/>
                <a:cs typeface="Arial"/>
                <a:sym typeface="Arial"/>
              </a:defRPr>
            </a:lvl5pPr>
            <a:lvl6pPr lvl="5">
              <a:buNone/>
              <a:defRPr sz="1300">
                <a:solidFill>
                  <a:srgbClr val="000000"/>
                </a:solidFill>
                <a:latin typeface="Arial"/>
                <a:ea typeface="Arial"/>
                <a:cs typeface="Arial"/>
                <a:sym typeface="Arial"/>
              </a:defRPr>
            </a:lvl6pPr>
            <a:lvl7pPr lvl="6">
              <a:buNone/>
              <a:defRPr sz="1300">
                <a:solidFill>
                  <a:srgbClr val="000000"/>
                </a:solidFill>
                <a:latin typeface="Arial"/>
                <a:ea typeface="Arial"/>
                <a:cs typeface="Arial"/>
                <a:sym typeface="Arial"/>
              </a:defRPr>
            </a:lvl7pPr>
            <a:lvl8pPr lvl="7">
              <a:buNone/>
              <a:defRPr sz="1300">
                <a:solidFill>
                  <a:srgbClr val="000000"/>
                </a:solidFill>
                <a:latin typeface="Arial"/>
                <a:ea typeface="Arial"/>
                <a:cs typeface="Arial"/>
                <a:sym typeface="Arial"/>
              </a:defRPr>
            </a:lvl8pPr>
            <a:lvl9pPr lvl="8">
              <a:buNone/>
              <a:defRPr sz="1300">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2 Content and Content" type="twoObjAndObj">
  <p:cSld name="TWO_OBJECTS_AND_OBJECT">
    <p:spTree>
      <p:nvGrpSpPr>
        <p:cNvPr id="1" name="Shape 161"/>
        <p:cNvGrpSpPr/>
        <p:nvPr/>
      </p:nvGrpSpPr>
      <p:grpSpPr>
        <a:xfrm>
          <a:off x="0" y="0"/>
          <a:ext cx="0" cy="0"/>
          <a:chOff x="0" y="0"/>
          <a:chExt cx="0" cy="0"/>
        </a:xfrm>
      </p:grpSpPr>
      <p:sp>
        <p:nvSpPr>
          <p:cNvPr id="162" name="Google Shape;162;p37"/>
          <p:cNvSpPr txBox="1">
            <a:spLocks noGrp="1"/>
          </p:cNvSpPr>
          <p:nvPr>
            <p:ph type="title"/>
          </p:nvPr>
        </p:nvSpPr>
        <p:spPr>
          <a:xfrm>
            <a:off x="1944612" y="467931"/>
            <a:ext cx="6683196" cy="960353"/>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300"/>
              <a:buNone/>
              <a:defRPr/>
            </a:lvl1pPr>
            <a:lvl2pPr lvl="1" algn="l">
              <a:lnSpc>
                <a:spcPct val="100000"/>
              </a:lnSpc>
              <a:spcBef>
                <a:spcPts val="0"/>
              </a:spcBef>
              <a:spcAft>
                <a:spcPts val="0"/>
              </a:spcAft>
              <a:buSzPts val="1300"/>
              <a:buNone/>
              <a:defRPr/>
            </a:lvl2pPr>
            <a:lvl3pPr lvl="2" algn="l">
              <a:lnSpc>
                <a:spcPct val="100000"/>
              </a:lnSpc>
              <a:spcBef>
                <a:spcPts val="0"/>
              </a:spcBef>
              <a:spcAft>
                <a:spcPts val="0"/>
              </a:spcAft>
              <a:buSzPts val="1300"/>
              <a:buNone/>
              <a:defRPr/>
            </a:lvl3pPr>
            <a:lvl4pPr lvl="3" algn="l">
              <a:lnSpc>
                <a:spcPct val="100000"/>
              </a:lnSpc>
              <a:spcBef>
                <a:spcPts val="0"/>
              </a:spcBef>
              <a:spcAft>
                <a:spcPts val="0"/>
              </a:spcAft>
              <a:buSzPts val="1300"/>
              <a:buNone/>
              <a:defRPr/>
            </a:lvl4pPr>
            <a:lvl5pPr lvl="4" algn="l">
              <a:lnSpc>
                <a:spcPct val="100000"/>
              </a:lnSpc>
              <a:spcBef>
                <a:spcPts val="0"/>
              </a:spcBef>
              <a:spcAft>
                <a:spcPts val="0"/>
              </a:spcAft>
              <a:buSzPts val="1300"/>
              <a:buNone/>
              <a:defRPr/>
            </a:lvl5pPr>
            <a:lvl6pPr lvl="5" algn="l">
              <a:lnSpc>
                <a:spcPct val="100000"/>
              </a:lnSpc>
              <a:spcBef>
                <a:spcPts val="0"/>
              </a:spcBef>
              <a:spcAft>
                <a:spcPts val="0"/>
              </a:spcAft>
              <a:buSzPts val="1300"/>
              <a:buNone/>
              <a:defRPr/>
            </a:lvl6pPr>
            <a:lvl7pPr lvl="6" algn="l">
              <a:lnSpc>
                <a:spcPct val="100000"/>
              </a:lnSpc>
              <a:spcBef>
                <a:spcPts val="0"/>
              </a:spcBef>
              <a:spcAft>
                <a:spcPts val="0"/>
              </a:spcAft>
              <a:buSzPts val="1300"/>
              <a:buNone/>
              <a:defRPr/>
            </a:lvl7pPr>
            <a:lvl8pPr lvl="7" algn="l">
              <a:lnSpc>
                <a:spcPct val="100000"/>
              </a:lnSpc>
              <a:spcBef>
                <a:spcPts val="0"/>
              </a:spcBef>
              <a:spcAft>
                <a:spcPts val="0"/>
              </a:spcAft>
              <a:buSzPts val="1300"/>
              <a:buNone/>
              <a:defRPr/>
            </a:lvl8pPr>
            <a:lvl9pPr lvl="8" algn="l">
              <a:lnSpc>
                <a:spcPct val="100000"/>
              </a:lnSpc>
              <a:spcBef>
                <a:spcPts val="0"/>
              </a:spcBef>
              <a:spcAft>
                <a:spcPts val="0"/>
              </a:spcAft>
              <a:buSzPts val="1300"/>
              <a:buNone/>
              <a:defRPr/>
            </a:lvl9pPr>
          </a:lstStyle>
          <a:p>
            <a:endParaRPr/>
          </a:p>
        </p:txBody>
      </p:sp>
      <p:sp>
        <p:nvSpPr>
          <p:cNvPr id="163" name="Google Shape;163;p37"/>
          <p:cNvSpPr txBox="1">
            <a:spLocks noGrp="1"/>
          </p:cNvSpPr>
          <p:nvPr>
            <p:ph type="body" idx="1"/>
          </p:nvPr>
        </p:nvSpPr>
        <p:spPr>
          <a:xfrm>
            <a:off x="1941673" y="1600045"/>
            <a:ext cx="3262573" cy="1350895"/>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1300"/>
              <a:buNone/>
              <a:defRPr/>
            </a:lvl1pPr>
            <a:lvl2pPr marL="914400" lvl="1" indent="-228600" algn="l">
              <a:lnSpc>
                <a:spcPct val="100000"/>
              </a:lnSpc>
              <a:spcBef>
                <a:spcPts val="0"/>
              </a:spcBef>
              <a:spcAft>
                <a:spcPts val="0"/>
              </a:spcAft>
              <a:buSzPts val="1300"/>
              <a:buNone/>
              <a:defRPr/>
            </a:lvl2pPr>
            <a:lvl3pPr marL="1371600" lvl="2" indent="-228600" algn="l">
              <a:lnSpc>
                <a:spcPct val="100000"/>
              </a:lnSpc>
              <a:spcBef>
                <a:spcPts val="0"/>
              </a:spcBef>
              <a:spcAft>
                <a:spcPts val="0"/>
              </a:spcAft>
              <a:buSzPts val="1300"/>
              <a:buNone/>
              <a:defRPr/>
            </a:lvl3pPr>
            <a:lvl4pPr marL="1828800" lvl="3" indent="-228600" algn="l">
              <a:lnSpc>
                <a:spcPct val="100000"/>
              </a:lnSpc>
              <a:spcBef>
                <a:spcPts val="0"/>
              </a:spcBef>
              <a:spcAft>
                <a:spcPts val="0"/>
              </a:spcAft>
              <a:buSzPts val="1300"/>
              <a:buNone/>
              <a:defRPr/>
            </a:lvl4pPr>
            <a:lvl5pPr marL="2286000" lvl="4" indent="-228600" algn="l">
              <a:lnSpc>
                <a:spcPct val="100000"/>
              </a:lnSpc>
              <a:spcBef>
                <a:spcPts val="0"/>
              </a:spcBef>
              <a:spcAft>
                <a:spcPts val="0"/>
              </a:spcAft>
              <a:buSzPts val="1300"/>
              <a:buNone/>
              <a:defRPr/>
            </a:lvl5pPr>
            <a:lvl6pPr marL="2743200" lvl="5" indent="-228600" algn="l">
              <a:lnSpc>
                <a:spcPct val="100000"/>
              </a:lnSpc>
              <a:spcBef>
                <a:spcPts val="0"/>
              </a:spcBef>
              <a:spcAft>
                <a:spcPts val="0"/>
              </a:spcAft>
              <a:buSzPts val="1300"/>
              <a:buNone/>
              <a:defRPr/>
            </a:lvl6pPr>
            <a:lvl7pPr marL="3200400" lvl="6" indent="-228600" algn="l">
              <a:lnSpc>
                <a:spcPct val="100000"/>
              </a:lnSpc>
              <a:spcBef>
                <a:spcPts val="0"/>
              </a:spcBef>
              <a:spcAft>
                <a:spcPts val="0"/>
              </a:spcAft>
              <a:buSzPts val="1300"/>
              <a:buNone/>
              <a:defRPr/>
            </a:lvl7pPr>
            <a:lvl8pPr marL="3657600" lvl="7" indent="-228600" algn="l">
              <a:lnSpc>
                <a:spcPct val="100000"/>
              </a:lnSpc>
              <a:spcBef>
                <a:spcPts val="0"/>
              </a:spcBef>
              <a:spcAft>
                <a:spcPts val="0"/>
              </a:spcAft>
              <a:buSzPts val="1300"/>
              <a:buNone/>
              <a:defRPr/>
            </a:lvl8pPr>
            <a:lvl9pPr marL="4114800" lvl="8" indent="-228600" algn="l">
              <a:lnSpc>
                <a:spcPct val="100000"/>
              </a:lnSpc>
              <a:spcBef>
                <a:spcPts val="0"/>
              </a:spcBef>
              <a:spcAft>
                <a:spcPts val="0"/>
              </a:spcAft>
              <a:buSzPts val="1300"/>
              <a:buNone/>
              <a:defRPr/>
            </a:lvl9pPr>
          </a:lstStyle>
          <a:p>
            <a:endParaRPr/>
          </a:p>
        </p:txBody>
      </p:sp>
      <p:sp>
        <p:nvSpPr>
          <p:cNvPr id="164" name="Google Shape;164;p37"/>
          <p:cNvSpPr txBox="1">
            <a:spLocks noGrp="1"/>
          </p:cNvSpPr>
          <p:nvPr>
            <p:ph type="body" idx="2"/>
          </p:nvPr>
        </p:nvSpPr>
        <p:spPr>
          <a:xfrm>
            <a:off x="5367848" y="1600045"/>
            <a:ext cx="3262573" cy="2832406"/>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1300"/>
              <a:buNone/>
              <a:defRPr/>
            </a:lvl1pPr>
            <a:lvl2pPr marL="914400" lvl="1" indent="-228600" algn="l">
              <a:lnSpc>
                <a:spcPct val="100000"/>
              </a:lnSpc>
              <a:spcBef>
                <a:spcPts val="0"/>
              </a:spcBef>
              <a:spcAft>
                <a:spcPts val="0"/>
              </a:spcAft>
              <a:buSzPts val="1300"/>
              <a:buNone/>
              <a:defRPr/>
            </a:lvl2pPr>
            <a:lvl3pPr marL="1371600" lvl="2" indent="-228600" algn="l">
              <a:lnSpc>
                <a:spcPct val="100000"/>
              </a:lnSpc>
              <a:spcBef>
                <a:spcPts val="0"/>
              </a:spcBef>
              <a:spcAft>
                <a:spcPts val="0"/>
              </a:spcAft>
              <a:buSzPts val="1300"/>
              <a:buNone/>
              <a:defRPr/>
            </a:lvl3pPr>
            <a:lvl4pPr marL="1828800" lvl="3" indent="-228600" algn="l">
              <a:lnSpc>
                <a:spcPct val="100000"/>
              </a:lnSpc>
              <a:spcBef>
                <a:spcPts val="0"/>
              </a:spcBef>
              <a:spcAft>
                <a:spcPts val="0"/>
              </a:spcAft>
              <a:buSzPts val="1300"/>
              <a:buNone/>
              <a:defRPr/>
            </a:lvl4pPr>
            <a:lvl5pPr marL="2286000" lvl="4" indent="-228600" algn="l">
              <a:lnSpc>
                <a:spcPct val="100000"/>
              </a:lnSpc>
              <a:spcBef>
                <a:spcPts val="0"/>
              </a:spcBef>
              <a:spcAft>
                <a:spcPts val="0"/>
              </a:spcAft>
              <a:buSzPts val="1300"/>
              <a:buNone/>
              <a:defRPr/>
            </a:lvl5pPr>
            <a:lvl6pPr marL="2743200" lvl="5" indent="-228600" algn="l">
              <a:lnSpc>
                <a:spcPct val="100000"/>
              </a:lnSpc>
              <a:spcBef>
                <a:spcPts val="0"/>
              </a:spcBef>
              <a:spcAft>
                <a:spcPts val="0"/>
              </a:spcAft>
              <a:buSzPts val="1300"/>
              <a:buNone/>
              <a:defRPr/>
            </a:lvl6pPr>
            <a:lvl7pPr marL="3200400" lvl="6" indent="-228600" algn="l">
              <a:lnSpc>
                <a:spcPct val="100000"/>
              </a:lnSpc>
              <a:spcBef>
                <a:spcPts val="0"/>
              </a:spcBef>
              <a:spcAft>
                <a:spcPts val="0"/>
              </a:spcAft>
              <a:buSzPts val="1300"/>
              <a:buNone/>
              <a:defRPr/>
            </a:lvl7pPr>
            <a:lvl8pPr marL="3657600" lvl="7" indent="-228600" algn="l">
              <a:lnSpc>
                <a:spcPct val="100000"/>
              </a:lnSpc>
              <a:spcBef>
                <a:spcPts val="0"/>
              </a:spcBef>
              <a:spcAft>
                <a:spcPts val="0"/>
              </a:spcAft>
              <a:buSzPts val="1300"/>
              <a:buNone/>
              <a:defRPr/>
            </a:lvl8pPr>
            <a:lvl9pPr marL="4114800" lvl="8" indent="-228600" algn="l">
              <a:lnSpc>
                <a:spcPct val="100000"/>
              </a:lnSpc>
              <a:spcBef>
                <a:spcPts val="0"/>
              </a:spcBef>
              <a:spcAft>
                <a:spcPts val="0"/>
              </a:spcAft>
              <a:buSzPts val="1300"/>
              <a:buNone/>
              <a:defRPr/>
            </a:lvl9pPr>
          </a:lstStyle>
          <a:p>
            <a:endParaRPr/>
          </a:p>
        </p:txBody>
      </p:sp>
      <p:sp>
        <p:nvSpPr>
          <p:cNvPr id="165" name="Google Shape;165;p37"/>
          <p:cNvSpPr txBox="1">
            <a:spLocks noGrp="1"/>
          </p:cNvSpPr>
          <p:nvPr>
            <p:ph type="body" idx="3"/>
          </p:nvPr>
        </p:nvSpPr>
        <p:spPr>
          <a:xfrm>
            <a:off x="1941673" y="3079597"/>
            <a:ext cx="3262573" cy="1350895"/>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1300"/>
              <a:buNone/>
              <a:defRPr/>
            </a:lvl1pPr>
            <a:lvl2pPr marL="914400" lvl="1" indent="-228600" algn="l">
              <a:lnSpc>
                <a:spcPct val="100000"/>
              </a:lnSpc>
              <a:spcBef>
                <a:spcPts val="0"/>
              </a:spcBef>
              <a:spcAft>
                <a:spcPts val="0"/>
              </a:spcAft>
              <a:buSzPts val="1300"/>
              <a:buNone/>
              <a:defRPr/>
            </a:lvl2pPr>
            <a:lvl3pPr marL="1371600" lvl="2" indent="-228600" algn="l">
              <a:lnSpc>
                <a:spcPct val="100000"/>
              </a:lnSpc>
              <a:spcBef>
                <a:spcPts val="0"/>
              </a:spcBef>
              <a:spcAft>
                <a:spcPts val="0"/>
              </a:spcAft>
              <a:buSzPts val="1300"/>
              <a:buNone/>
              <a:defRPr/>
            </a:lvl3pPr>
            <a:lvl4pPr marL="1828800" lvl="3" indent="-228600" algn="l">
              <a:lnSpc>
                <a:spcPct val="100000"/>
              </a:lnSpc>
              <a:spcBef>
                <a:spcPts val="0"/>
              </a:spcBef>
              <a:spcAft>
                <a:spcPts val="0"/>
              </a:spcAft>
              <a:buSzPts val="1300"/>
              <a:buNone/>
              <a:defRPr/>
            </a:lvl4pPr>
            <a:lvl5pPr marL="2286000" lvl="4" indent="-228600" algn="l">
              <a:lnSpc>
                <a:spcPct val="100000"/>
              </a:lnSpc>
              <a:spcBef>
                <a:spcPts val="0"/>
              </a:spcBef>
              <a:spcAft>
                <a:spcPts val="0"/>
              </a:spcAft>
              <a:buSzPts val="1300"/>
              <a:buNone/>
              <a:defRPr/>
            </a:lvl5pPr>
            <a:lvl6pPr marL="2743200" lvl="5" indent="-228600" algn="l">
              <a:lnSpc>
                <a:spcPct val="100000"/>
              </a:lnSpc>
              <a:spcBef>
                <a:spcPts val="0"/>
              </a:spcBef>
              <a:spcAft>
                <a:spcPts val="0"/>
              </a:spcAft>
              <a:buSzPts val="1300"/>
              <a:buNone/>
              <a:defRPr/>
            </a:lvl6pPr>
            <a:lvl7pPr marL="3200400" lvl="6" indent="-228600" algn="l">
              <a:lnSpc>
                <a:spcPct val="100000"/>
              </a:lnSpc>
              <a:spcBef>
                <a:spcPts val="0"/>
              </a:spcBef>
              <a:spcAft>
                <a:spcPts val="0"/>
              </a:spcAft>
              <a:buSzPts val="1300"/>
              <a:buNone/>
              <a:defRPr/>
            </a:lvl7pPr>
            <a:lvl8pPr marL="3657600" lvl="7" indent="-228600" algn="l">
              <a:lnSpc>
                <a:spcPct val="100000"/>
              </a:lnSpc>
              <a:spcBef>
                <a:spcPts val="0"/>
              </a:spcBef>
              <a:spcAft>
                <a:spcPts val="0"/>
              </a:spcAft>
              <a:buSzPts val="1300"/>
              <a:buNone/>
              <a:defRPr/>
            </a:lvl8pPr>
            <a:lvl9pPr marL="4114800" lvl="8" indent="-228600" algn="l">
              <a:lnSpc>
                <a:spcPct val="100000"/>
              </a:lnSpc>
              <a:spcBef>
                <a:spcPts val="0"/>
              </a:spcBef>
              <a:spcAft>
                <a:spcPts val="0"/>
              </a:spcAft>
              <a:buSzPts val="1300"/>
              <a:buNone/>
              <a:defRPr/>
            </a:lvl9pPr>
          </a:lstStyle>
          <a:p>
            <a:endParaRPr/>
          </a:p>
        </p:txBody>
      </p:sp>
      <p:sp>
        <p:nvSpPr>
          <p:cNvPr id="166" name="Google Shape;166;p37"/>
          <p:cNvSpPr txBox="1">
            <a:spLocks noGrp="1"/>
          </p:cNvSpPr>
          <p:nvPr>
            <p:ph type="sldNum" idx="12"/>
          </p:nvPr>
        </p:nvSpPr>
        <p:spPr>
          <a:xfrm>
            <a:off x="8556784" y="4749851"/>
            <a:ext cx="548700" cy="393600"/>
          </a:xfrm>
          <a:prstGeom prst="rect">
            <a:avLst/>
          </a:prstGeom>
        </p:spPr>
        <p:txBody>
          <a:bodyPr spcFirstLastPara="1" wrap="square" lIns="82925" tIns="41450" rIns="82925" bIns="41450" anchor="t" anchorCtr="0">
            <a:noAutofit/>
          </a:bodyPr>
          <a:lstStyle>
            <a:lvl1pPr lvl="0">
              <a:buNone/>
              <a:defRPr sz="1300">
                <a:solidFill>
                  <a:srgbClr val="000000"/>
                </a:solidFill>
                <a:latin typeface="Arial"/>
                <a:ea typeface="Arial"/>
                <a:cs typeface="Arial"/>
                <a:sym typeface="Arial"/>
              </a:defRPr>
            </a:lvl1pPr>
            <a:lvl2pPr lvl="1">
              <a:buNone/>
              <a:defRPr sz="1300">
                <a:solidFill>
                  <a:srgbClr val="000000"/>
                </a:solidFill>
                <a:latin typeface="Arial"/>
                <a:ea typeface="Arial"/>
                <a:cs typeface="Arial"/>
                <a:sym typeface="Arial"/>
              </a:defRPr>
            </a:lvl2pPr>
            <a:lvl3pPr lvl="2">
              <a:buNone/>
              <a:defRPr sz="1300">
                <a:solidFill>
                  <a:srgbClr val="000000"/>
                </a:solidFill>
                <a:latin typeface="Arial"/>
                <a:ea typeface="Arial"/>
                <a:cs typeface="Arial"/>
                <a:sym typeface="Arial"/>
              </a:defRPr>
            </a:lvl3pPr>
            <a:lvl4pPr lvl="3">
              <a:buNone/>
              <a:defRPr sz="1300">
                <a:solidFill>
                  <a:srgbClr val="000000"/>
                </a:solidFill>
                <a:latin typeface="Arial"/>
                <a:ea typeface="Arial"/>
                <a:cs typeface="Arial"/>
                <a:sym typeface="Arial"/>
              </a:defRPr>
            </a:lvl4pPr>
            <a:lvl5pPr lvl="4">
              <a:buNone/>
              <a:defRPr sz="1300">
                <a:solidFill>
                  <a:srgbClr val="000000"/>
                </a:solidFill>
                <a:latin typeface="Arial"/>
                <a:ea typeface="Arial"/>
                <a:cs typeface="Arial"/>
                <a:sym typeface="Arial"/>
              </a:defRPr>
            </a:lvl5pPr>
            <a:lvl6pPr lvl="5">
              <a:buNone/>
              <a:defRPr sz="1300">
                <a:solidFill>
                  <a:srgbClr val="000000"/>
                </a:solidFill>
                <a:latin typeface="Arial"/>
                <a:ea typeface="Arial"/>
                <a:cs typeface="Arial"/>
                <a:sym typeface="Arial"/>
              </a:defRPr>
            </a:lvl6pPr>
            <a:lvl7pPr lvl="6">
              <a:buNone/>
              <a:defRPr sz="1300">
                <a:solidFill>
                  <a:srgbClr val="000000"/>
                </a:solidFill>
                <a:latin typeface="Arial"/>
                <a:ea typeface="Arial"/>
                <a:cs typeface="Arial"/>
                <a:sym typeface="Arial"/>
              </a:defRPr>
            </a:lvl7pPr>
            <a:lvl8pPr lvl="7">
              <a:buNone/>
              <a:defRPr sz="1300">
                <a:solidFill>
                  <a:srgbClr val="000000"/>
                </a:solidFill>
                <a:latin typeface="Arial"/>
                <a:ea typeface="Arial"/>
                <a:cs typeface="Arial"/>
                <a:sym typeface="Arial"/>
              </a:defRPr>
            </a:lvl8pPr>
            <a:lvl9pPr lvl="8">
              <a:buNone/>
              <a:defRPr sz="1300">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Content and 2 Content" type="objAndTwoObj">
  <p:cSld name="OBJECT_AND_TWO_OBJECTS">
    <p:spTree>
      <p:nvGrpSpPr>
        <p:cNvPr id="1" name="Shape 167"/>
        <p:cNvGrpSpPr/>
        <p:nvPr/>
      </p:nvGrpSpPr>
      <p:grpSpPr>
        <a:xfrm>
          <a:off x="0" y="0"/>
          <a:ext cx="0" cy="0"/>
          <a:chOff x="0" y="0"/>
          <a:chExt cx="0" cy="0"/>
        </a:xfrm>
      </p:grpSpPr>
      <p:sp>
        <p:nvSpPr>
          <p:cNvPr id="168" name="Google Shape;168;p38"/>
          <p:cNvSpPr txBox="1">
            <a:spLocks noGrp="1"/>
          </p:cNvSpPr>
          <p:nvPr>
            <p:ph type="title"/>
          </p:nvPr>
        </p:nvSpPr>
        <p:spPr>
          <a:xfrm>
            <a:off x="1944612" y="467931"/>
            <a:ext cx="6683196" cy="960353"/>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300"/>
              <a:buNone/>
              <a:defRPr/>
            </a:lvl1pPr>
            <a:lvl2pPr lvl="1" algn="l">
              <a:lnSpc>
                <a:spcPct val="100000"/>
              </a:lnSpc>
              <a:spcBef>
                <a:spcPts val="0"/>
              </a:spcBef>
              <a:spcAft>
                <a:spcPts val="0"/>
              </a:spcAft>
              <a:buSzPts val="1300"/>
              <a:buNone/>
              <a:defRPr/>
            </a:lvl2pPr>
            <a:lvl3pPr lvl="2" algn="l">
              <a:lnSpc>
                <a:spcPct val="100000"/>
              </a:lnSpc>
              <a:spcBef>
                <a:spcPts val="0"/>
              </a:spcBef>
              <a:spcAft>
                <a:spcPts val="0"/>
              </a:spcAft>
              <a:buSzPts val="1300"/>
              <a:buNone/>
              <a:defRPr/>
            </a:lvl3pPr>
            <a:lvl4pPr lvl="3" algn="l">
              <a:lnSpc>
                <a:spcPct val="100000"/>
              </a:lnSpc>
              <a:spcBef>
                <a:spcPts val="0"/>
              </a:spcBef>
              <a:spcAft>
                <a:spcPts val="0"/>
              </a:spcAft>
              <a:buSzPts val="1300"/>
              <a:buNone/>
              <a:defRPr/>
            </a:lvl4pPr>
            <a:lvl5pPr lvl="4" algn="l">
              <a:lnSpc>
                <a:spcPct val="100000"/>
              </a:lnSpc>
              <a:spcBef>
                <a:spcPts val="0"/>
              </a:spcBef>
              <a:spcAft>
                <a:spcPts val="0"/>
              </a:spcAft>
              <a:buSzPts val="1300"/>
              <a:buNone/>
              <a:defRPr/>
            </a:lvl5pPr>
            <a:lvl6pPr lvl="5" algn="l">
              <a:lnSpc>
                <a:spcPct val="100000"/>
              </a:lnSpc>
              <a:spcBef>
                <a:spcPts val="0"/>
              </a:spcBef>
              <a:spcAft>
                <a:spcPts val="0"/>
              </a:spcAft>
              <a:buSzPts val="1300"/>
              <a:buNone/>
              <a:defRPr/>
            </a:lvl6pPr>
            <a:lvl7pPr lvl="6" algn="l">
              <a:lnSpc>
                <a:spcPct val="100000"/>
              </a:lnSpc>
              <a:spcBef>
                <a:spcPts val="0"/>
              </a:spcBef>
              <a:spcAft>
                <a:spcPts val="0"/>
              </a:spcAft>
              <a:buSzPts val="1300"/>
              <a:buNone/>
              <a:defRPr/>
            </a:lvl7pPr>
            <a:lvl8pPr lvl="7" algn="l">
              <a:lnSpc>
                <a:spcPct val="100000"/>
              </a:lnSpc>
              <a:spcBef>
                <a:spcPts val="0"/>
              </a:spcBef>
              <a:spcAft>
                <a:spcPts val="0"/>
              </a:spcAft>
              <a:buSzPts val="1300"/>
              <a:buNone/>
              <a:defRPr/>
            </a:lvl8pPr>
            <a:lvl9pPr lvl="8" algn="l">
              <a:lnSpc>
                <a:spcPct val="100000"/>
              </a:lnSpc>
              <a:spcBef>
                <a:spcPts val="0"/>
              </a:spcBef>
              <a:spcAft>
                <a:spcPts val="0"/>
              </a:spcAft>
              <a:buSzPts val="1300"/>
              <a:buNone/>
              <a:defRPr/>
            </a:lvl9pPr>
          </a:lstStyle>
          <a:p>
            <a:endParaRPr/>
          </a:p>
        </p:txBody>
      </p:sp>
      <p:sp>
        <p:nvSpPr>
          <p:cNvPr id="169" name="Google Shape;169;p38"/>
          <p:cNvSpPr txBox="1">
            <a:spLocks noGrp="1"/>
          </p:cNvSpPr>
          <p:nvPr>
            <p:ph type="body" idx="1"/>
          </p:nvPr>
        </p:nvSpPr>
        <p:spPr>
          <a:xfrm>
            <a:off x="1941673" y="1600045"/>
            <a:ext cx="3262573" cy="2832406"/>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1300"/>
              <a:buNone/>
              <a:defRPr/>
            </a:lvl1pPr>
            <a:lvl2pPr marL="914400" lvl="1" indent="-228600" algn="l">
              <a:lnSpc>
                <a:spcPct val="100000"/>
              </a:lnSpc>
              <a:spcBef>
                <a:spcPts val="0"/>
              </a:spcBef>
              <a:spcAft>
                <a:spcPts val="0"/>
              </a:spcAft>
              <a:buSzPts val="1300"/>
              <a:buNone/>
              <a:defRPr/>
            </a:lvl2pPr>
            <a:lvl3pPr marL="1371600" lvl="2" indent="-228600" algn="l">
              <a:lnSpc>
                <a:spcPct val="100000"/>
              </a:lnSpc>
              <a:spcBef>
                <a:spcPts val="0"/>
              </a:spcBef>
              <a:spcAft>
                <a:spcPts val="0"/>
              </a:spcAft>
              <a:buSzPts val="1300"/>
              <a:buNone/>
              <a:defRPr/>
            </a:lvl3pPr>
            <a:lvl4pPr marL="1828800" lvl="3" indent="-228600" algn="l">
              <a:lnSpc>
                <a:spcPct val="100000"/>
              </a:lnSpc>
              <a:spcBef>
                <a:spcPts val="0"/>
              </a:spcBef>
              <a:spcAft>
                <a:spcPts val="0"/>
              </a:spcAft>
              <a:buSzPts val="1300"/>
              <a:buNone/>
              <a:defRPr/>
            </a:lvl4pPr>
            <a:lvl5pPr marL="2286000" lvl="4" indent="-228600" algn="l">
              <a:lnSpc>
                <a:spcPct val="100000"/>
              </a:lnSpc>
              <a:spcBef>
                <a:spcPts val="0"/>
              </a:spcBef>
              <a:spcAft>
                <a:spcPts val="0"/>
              </a:spcAft>
              <a:buSzPts val="1300"/>
              <a:buNone/>
              <a:defRPr/>
            </a:lvl5pPr>
            <a:lvl6pPr marL="2743200" lvl="5" indent="-228600" algn="l">
              <a:lnSpc>
                <a:spcPct val="100000"/>
              </a:lnSpc>
              <a:spcBef>
                <a:spcPts val="0"/>
              </a:spcBef>
              <a:spcAft>
                <a:spcPts val="0"/>
              </a:spcAft>
              <a:buSzPts val="1300"/>
              <a:buNone/>
              <a:defRPr/>
            </a:lvl6pPr>
            <a:lvl7pPr marL="3200400" lvl="6" indent="-228600" algn="l">
              <a:lnSpc>
                <a:spcPct val="100000"/>
              </a:lnSpc>
              <a:spcBef>
                <a:spcPts val="0"/>
              </a:spcBef>
              <a:spcAft>
                <a:spcPts val="0"/>
              </a:spcAft>
              <a:buSzPts val="1300"/>
              <a:buNone/>
              <a:defRPr/>
            </a:lvl7pPr>
            <a:lvl8pPr marL="3657600" lvl="7" indent="-228600" algn="l">
              <a:lnSpc>
                <a:spcPct val="100000"/>
              </a:lnSpc>
              <a:spcBef>
                <a:spcPts val="0"/>
              </a:spcBef>
              <a:spcAft>
                <a:spcPts val="0"/>
              </a:spcAft>
              <a:buSzPts val="1300"/>
              <a:buNone/>
              <a:defRPr/>
            </a:lvl8pPr>
            <a:lvl9pPr marL="4114800" lvl="8" indent="-228600" algn="l">
              <a:lnSpc>
                <a:spcPct val="100000"/>
              </a:lnSpc>
              <a:spcBef>
                <a:spcPts val="0"/>
              </a:spcBef>
              <a:spcAft>
                <a:spcPts val="0"/>
              </a:spcAft>
              <a:buSzPts val="1300"/>
              <a:buNone/>
              <a:defRPr/>
            </a:lvl9pPr>
          </a:lstStyle>
          <a:p>
            <a:endParaRPr/>
          </a:p>
        </p:txBody>
      </p:sp>
      <p:sp>
        <p:nvSpPr>
          <p:cNvPr id="170" name="Google Shape;170;p38"/>
          <p:cNvSpPr txBox="1">
            <a:spLocks noGrp="1"/>
          </p:cNvSpPr>
          <p:nvPr>
            <p:ph type="body" idx="2"/>
          </p:nvPr>
        </p:nvSpPr>
        <p:spPr>
          <a:xfrm>
            <a:off x="5367848" y="1600045"/>
            <a:ext cx="3262573" cy="1350895"/>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1300"/>
              <a:buNone/>
              <a:defRPr/>
            </a:lvl1pPr>
            <a:lvl2pPr marL="914400" lvl="1" indent="-228600" algn="l">
              <a:lnSpc>
                <a:spcPct val="100000"/>
              </a:lnSpc>
              <a:spcBef>
                <a:spcPts val="0"/>
              </a:spcBef>
              <a:spcAft>
                <a:spcPts val="0"/>
              </a:spcAft>
              <a:buSzPts val="1300"/>
              <a:buNone/>
              <a:defRPr/>
            </a:lvl2pPr>
            <a:lvl3pPr marL="1371600" lvl="2" indent="-228600" algn="l">
              <a:lnSpc>
                <a:spcPct val="100000"/>
              </a:lnSpc>
              <a:spcBef>
                <a:spcPts val="0"/>
              </a:spcBef>
              <a:spcAft>
                <a:spcPts val="0"/>
              </a:spcAft>
              <a:buSzPts val="1300"/>
              <a:buNone/>
              <a:defRPr/>
            </a:lvl3pPr>
            <a:lvl4pPr marL="1828800" lvl="3" indent="-228600" algn="l">
              <a:lnSpc>
                <a:spcPct val="100000"/>
              </a:lnSpc>
              <a:spcBef>
                <a:spcPts val="0"/>
              </a:spcBef>
              <a:spcAft>
                <a:spcPts val="0"/>
              </a:spcAft>
              <a:buSzPts val="1300"/>
              <a:buNone/>
              <a:defRPr/>
            </a:lvl4pPr>
            <a:lvl5pPr marL="2286000" lvl="4" indent="-228600" algn="l">
              <a:lnSpc>
                <a:spcPct val="100000"/>
              </a:lnSpc>
              <a:spcBef>
                <a:spcPts val="0"/>
              </a:spcBef>
              <a:spcAft>
                <a:spcPts val="0"/>
              </a:spcAft>
              <a:buSzPts val="1300"/>
              <a:buNone/>
              <a:defRPr/>
            </a:lvl5pPr>
            <a:lvl6pPr marL="2743200" lvl="5" indent="-228600" algn="l">
              <a:lnSpc>
                <a:spcPct val="100000"/>
              </a:lnSpc>
              <a:spcBef>
                <a:spcPts val="0"/>
              </a:spcBef>
              <a:spcAft>
                <a:spcPts val="0"/>
              </a:spcAft>
              <a:buSzPts val="1300"/>
              <a:buNone/>
              <a:defRPr/>
            </a:lvl6pPr>
            <a:lvl7pPr marL="3200400" lvl="6" indent="-228600" algn="l">
              <a:lnSpc>
                <a:spcPct val="100000"/>
              </a:lnSpc>
              <a:spcBef>
                <a:spcPts val="0"/>
              </a:spcBef>
              <a:spcAft>
                <a:spcPts val="0"/>
              </a:spcAft>
              <a:buSzPts val="1300"/>
              <a:buNone/>
              <a:defRPr/>
            </a:lvl7pPr>
            <a:lvl8pPr marL="3657600" lvl="7" indent="-228600" algn="l">
              <a:lnSpc>
                <a:spcPct val="100000"/>
              </a:lnSpc>
              <a:spcBef>
                <a:spcPts val="0"/>
              </a:spcBef>
              <a:spcAft>
                <a:spcPts val="0"/>
              </a:spcAft>
              <a:buSzPts val="1300"/>
              <a:buNone/>
              <a:defRPr/>
            </a:lvl8pPr>
            <a:lvl9pPr marL="4114800" lvl="8" indent="-228600" algn="l">
              <a:lnSpc>
                <a:spcPct val="100000"/>
              </a:lnSpc>
              <a:spcBef>
                <a:spcPts val="0"/>
              </a:spcBef>
              <a:spcAft>
                <a:spcPts val="0"/>
              </a:spcAft>
              <a:buSzPts val="1300"/>
              <a:buNone/>
              <a:defRPr/>
            </a:lvl9pPr>
          </a:lstStyle>
          <a:p>
            <a:endParaRPr/>
          </a:p>
        </p:txBody>
      </p:sp>
      <p:sp>
        <p:nvSpPr>
          <p:cNvPr id="171" name="Google Shape;171;p38"/>
          <p:cNvSpPr txBox="1">
            <a:spLocks noGrp="1"/>
          </p:cNvSpPr>
          <p:nvPr>
            <p:ph type="body" idx="3"/>
          </p:nvPr>
        </p:nvSpPr>
        <p:spPr>
          <a:xfrm>
            <a:off x="5367848" y="3079597"/>
            <a:ext cx="3262573" cy="1350895"/>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1300"/>
              <a:buNone/>
              <a:defRPr/>
            </a:lvl1pPr>
            <a:lvl2pPr marL="914400" lvl="1" indent="-228600" algn="l">
              <a:lnSpc>
                <a:spcPct val="100000"/>
              </a:lnSpc>
              <a:spcBef>
                <a:spcPts val="0"/>
              </a:spcBef>
              <a:spcAft>
                <a:spcPts val="0"/>
              </a:spcAft>
              <a:buSzPts val="1300"/>
              <a:buNone/>
              <a:defRPr/>
            </a:lvl2pPr>
            <a:lvl3pPr marL="1371600" lvl="2" indent="-228600" algn="l">
              <a:lnSpc>
                <a:spcPct val="100000"/>
              </a:lnSpc>
              <a:spcBef>
                <a:spcPts val="0"/>
              </a:spcBef>
              <a:spcAft>
                <a:spcPts val="0"/>
              </a:spcAft>
              <a:buSzPts val="1300"/>
              <a:buNone/>
              <a:defRPr/>
            </a:lvl3pPr>
            <a:lvl4pPr marL="1828800" lvl="3" indent="-228600" algn="l">
              <a:lnSpc>
                <a:spcPct val="100000"/>
              </a:lnSpc>
              <a:spcBef>
                <a:spcPts val="0"/>
              </a:spcBef>
              <a:spcAft>
                <a:spcPts val="0"/>
              </a:spcAft>
              <a:buSzPts val="1300"/>
              <a:buNone/>
              <a:defRPr/>
            </a:lvl4pPr>
            <a:lvl5pPr marL="2286000" lvl="4" indent="-228600" algn="l">
              <a:lnSpc>
                <a:spcPct val="100000"/>
              </a:lnSpc>
              <a:spcBef>
                <a:spcPts val="0"/>
              </a:spcBef>
              <a:spcAft>
                <a:spcPts val="0"/>
              </a:spcAft>
              <a:buSzPts val="1300"/>
              <a:buNone/>
              <a:defRPr/>
            </a:lvl5pPr>
            <a:lvl6pPr marL="2743200" lvl="5" indent="-228600" algn="l">
              <a:lnSpc>
                <a:spcPct val="100000"/>
              </a:lnSpc>
              <a:spcBef>
                <a:spcPts val="0"/>
              </a:spcBef>
              <a:spcAft>
                <a:spcPts val="0"/>
              </a:spcAft>
              <a:buSzPts val="1300"/>
              <a:buNone/>
              <a:defRPr/>
            </a:lvl6pPr>
            <a:lvl7pPr marL="3200400" lvl="6" indent="-228600" algn="l">
              <a:lnSpc>
                <a:spcPct val="100000"/>
              </a:lnSpc>
              <a:spcBef>
                <a:spcPts val="0"/>
              </a:spcBef>
              <a:spcAft>
                <a:spcPts val="0"/>
              </a:spcAft>
              <a:buSzPts val="1300"/>
              <a:buNone/>
              <a:defRPr/>
            </a:lvl7pPr>
            <a:lvl8pPr marL="3657600" lvl="7" indent="-228600" algn="l">
              <a:lnSpc>
                <a:spcPct val="100000"/>
              </a:lnSpc>
              <a:spcBef>
                <a:spcPts val="0"/>
              </a:spcBef>
              <a:spcAft>
                <a:spcPts val="0"/>
              </a:spcAft>
              <a:buSzPts val="1300"/>
              <a:buNone/>
              <a:defRPr/>
            </a:lvl8pPr>
            <a:lvl9pPr marL="4114800" lvl="8" indent="-228600" algn="l">
              <a:lnSpc>
                <a:spcPct val="100000"/>
              </a:lnSpc>
              <a:spcBef>
                <a:spcPts val="0"/>
              </a:spcBef>
              <a:spcAft>
                <a:spcPts val="0"/>
              </a:spcAft>
              <a:buSzPts val="1300"/>
              <a:buNone/>
              <a:defRPr/>
            </a:lvl9pPr>
          </a:lstStyle>
          <a:p>
            <a:endParaRPr/>
          </a:p>
        </p:txBody>
      </p:sp>
      <p:sp>
        <p:nvSpPr>
          <p:cNvPr id="172" name="Google Shape;172;p38"/>
          <p:cNvSpPr txBox="1">
            <a:spLocks noGrp="1"/>
          </p:cNvSpPr>
          <p:nvPr>
            <p:ph type="sldNum" idx="12"/>
          </p:nvPr>
        </p:nvSpPr>
        <p:spPr>
          <a:xfrm>
            <a:off x="8556784" y="4749851"/>
            <a:ext cx="548700" cy="393600"/>
          </a:xfrm>
          <a:prstGeom prst="rect">
            <a:avLst/>
          </a:prstGeom>
        </p:spPr>
        <p:txBody>
          <a:bodyPr spcFirstLastPara="1" wrap="square" lIns="82925" tIns="41450" rIns="82925" bIns="41450" anchor="t" anchorCtr="0">
            <a:noAutofit/>
          </a:bodyPr>
          <a:lstStyle>
            <a:lvl1pPr lvl="0">
              <a:buNone/>
              <a:defRPr sz="1300">
                <a:solidFill>
                  <a:srgbClr val="000000"/>
                </a:solidFill>
                <a:latin typeface="Arial"/>
                <a:ea typeface="Arial"/>
                <a:cs typeface="Arial"/>
                <a:sym typeface="Arial"/>
              </a:defRPr>
            </a:lvl1pPr>
            <a:lvl2pPr lvl="1">
              <a:buNone/>
              <a:defRPr sz="1300">
                <a:solidFill>
                  <a:srgbClr val="000000"/>
                </a:solidFill>
                <a:latin typeface="Arial"/>
                <a:ea typeface="Arial"/>
                <a:cs typeface="Arial"/>
                <a:sym typeface="Arial"/>
              </a:defRPr>
            </a:lvl2pPr>
            <a:lvl3pPr lvl="2">
              <a:buNone/>
              <a:defRPr sz="1300">
                <a:solidFill>
                  <a:srgbClr val="000000"/>
                </a:solidFill>
                <a:latin typeface="Arial"/>
                <a:ea typeface="Arial"/>
                <a:cs typeface="Arial"/>
                <a:sym typeface="Arial"/>
              </a:defRPr>
            </a:lvl3pPr>
            <a:lvl4pPr lvl="3">
              <a:buNone/>
              <a:defRPr sz="1300">
                <a:solidFill>
                  <a:srgbClr val="000000"/>
                </a:solidFill>
                <a:latin typeface="Arial"/>
                <a:ea typeface="Arial"/>
                <a:cs typeface="Arial"/>
                <a:sym typeface="Arial"/>
              </a:defRPr>
            </a:lvl4pPr>
            <a:lvl5pPr lvl="4">
              <a:buNone/>
              <a:defRPr sz="1300">
                <a:solidFill>
                  <a:srgbClr val="000000"/>
                </a:solidFill>
                <a:latin typeface="Arial"/>
                <a:ea typeface="Arial"/>
                <a:cs typeface="Arial"/>
                <a:sym typeface="Arial"/>
              </a:defRPr>
            </a:lvl5pPr>
            <a:lvl6pPr lvl="5">
              <a:buNone/>
              <a:defRPr sz="1300">
                <a:solidFill>
                  <a:srgbClr val="000000"/>
                </a:solidFill>
                <a:latin typeface="Arial"/>
                <a:ea typeface="Arial"/>
                <a:cs typeface="Arial"/>
                <a:sym typeface="Arial"/>
              </a:defRPr>
            </a:lvl6pPr>
            <a:lvl7pPr lvl="6">
              <a:buNone/>
              <a:defRPr sz="1300">
                <a:solidFill>
                  <a:srgbClr val="000000"/>
                </a:solidFill>
                <a:latin typeface="Arial"/>
                <a:ea typeface="Arial"/>
                <a:cs typeface="Arial"/>
                <a:sym typeface="Arial"/>
              </a:defRPr>
            </a:lvl7pPr>
            <a:lvl8pPr lvl="7">
              <a:buNone/>
              <a:defRPr sz="1300">
                <a:solidFill>
                  <a:srgbClr val="000000"/>
                </a:solidFill>
                <a:latin typeface="Arial"/>
                <a:ea typeface="Arial"/>
                <a:cs typeface="Arial"/>
                <a:sym typeface="Arial"/>
              </a:defRPr>
            </a:lvl8pPr>
            <a:lvl9pPr lvl="8">
              <a:buNone/>
              <a:defRPr sz="1300">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2 Content over Content" type="twoObjOverTx">
  <p:cSld name="TWO_OBJECTS_OVER_TEXT">
    <p:spTree>
      <p:nvGrpSpPr>
        <p:cNvPr id="1" name="Shape 173"/>
        <p:cNvGrpSpPr/>
        <p:nvPr/>
      </p:nvGrpSpPr>
      <p:grpSpPr>
        <a:xfrm>
          <a:off x="0" y="0"/>
          <a:ext cx="0" cy="0"/>
          <a:chOff x="0" y="0"/>
          <a:chExt cx="0" cy="0"/>
        </a:xfrm>
      </p:grpSpPr>
      <p:sp>
        <p:nvSpPr>
          <p:cNvPr id="174" name="Google Shape;174;p39"/>
          <p:cNvSpPr txBox="1">
            <a:spLocks noGrp="1"/>
          </p:cNvSpPr>
          <p:nvPr>
            <p:ph type="title"/>
          </p:nvPr>
        </p:nvSpPr>
        <p:spPr>
          <a:xfrm>
            <a:off x="1944612" y="467931"/>
            <a:ext cx="6683196" cy="960353"/>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300"/>
              <a:buNone/>
              <a:defRPr/>
            </a:lvl1pPr>
            <a:lvl2pPr lvl="1" algn="l">
              <a:lnSpc>
                <a:spcPct val="100000"/>
              </a:lnSpc>
              <a:spcBef>
                <a:spcPts val="0"/>
              </a:spcBef>
              <a:spcAft>
                <a:spcPts val="0"/>
              </a:spcAft>
              <a:buSzPts val="1300"/>
              <a:buNone/>
              <a:defRPr/>
            </a:lvl2pPr>
            <a:lvl3pPr lvl="2" algn="l">
              <a:lnSpc>
                <a:spcPct val="100000"/>
              </a:lnSpc>
              <a:spcBef>
                <a:spcPts val="0"/>
              </a:spcBef>
              <a:spcAft>
                <a:spcPts val="0"/>
              </a:spcAft>
              <a:buSzPts val="1300"/>
              <a:buNone/>
              <a:defRPr/>
            </a:lvl3pPr>
            <a:lvl4pPr lvl="3" algn="l">
              <a:lnSpc>
                <a:spcPct val="100000"/>
              </a:lnSpc>
              <a:spcBef>
                <a:spcPts val="0"/>
              </a:spcBef>
              <a:spcAft>
                <a:spcPts val="0"/>
              </a:spcAft>
              <a:buSzPts val="1300"/>
              <a:buNone/>
              <a:defRPr/>
            </a:lvl4pPr>
            <a:lvl5pPr lvl="4" algn="l">
              <a:lnSpc>
                <a:spcPct val="100000"/>
              </a:lnSpc>
              <a:spcBef>
                <a:spcPts val="0"/>
              </a:spcBef>
              <a:spcAft>
                <a:spcPts val="0"/>
              </a:spcAft>
              <a:buSzPts val="1300"/>
              <a:buNone/>
              <a:defRPr/>
            </a:lvl5pPr>
            <a:lvl6pPr lvl="5" algn="l">
              <a:lnSpc>
                <a:spcPct val="100000"/>
              </a:lnSpc>
              <a:spcBef>
                <a:spcPts val="0"/>
              </a:spcBef>
              <a:spcAft>
                <a:spcPts val="0"/>
              </a:spcAft>
              <a:buSzPts val="1300"/>
              <a:buNone/>
              <a:defRPr/>
            </a:lvl6pPr>
            <a:lvl7pPr lvl="6" algn="l">
              <a:lnSpc>
                <a:spcPct val="100000"/>
              </a:lnSpc>
              <a:spcBef>
                <a:spcPts val="0"/>
              </a:spcBef>
              <a:spcAft>
                <a:spcPts val="0"/>
              </a:spcAft>
              <a:buSzPts val="1300"/>
              <a:buNone/>
              <a:defRPr/>
            </a:lvl7pPr>
            <a:lvl8pPr lvl="7" algn="l">
              <a:lnSpc>
                <a:spcPct val="100000"/>
              </a:lnSpc>
              <a:spcBef>
                <a:spcPts val="0"/>
              </a:spcBef>
              <a:spcAft>
                <a:spcPts val="0"/>
              </a:spcAft>
              <a:buSzPts val="1300"/>
              <a:buNone/>
              <a:defRPr/>
            </a:lvl8pPr>
            <a:lvl9pPr lvl="8" algn="l">
              <a:lnSpc>
                <a:spcPct val="100000"/>
              </a:lnSpc>
              <a:spcBef>
                <a:spcPts val="0"/>
              </a:spcBef>
              <a:spcAft>
                <a:spcPts val="0"/>
              </a:spcAft>
              <a:buSzPts val="1300"/>
              <a:buNone/>
              <a:defRPr/>
            </a:lvl9pPr>
          </a:lstStyle>
          <a:p>
            <a:endParaRPr/>
          </a:p>
        </p:txBody>
      </p:sp>
      <p:sp>
        <p:nvSpPr>
          <p:cNvPr id="175" name="Google Shape;175;p39"/>
          <p:cNvSpPr txBox="1">
            <a:spLocks noGrp="1"/>
          </p:cNvSpPr>
          <p:nvPr>
            <p:ph type="body" idx="1"/>
          </p:nvPr>
        </p:nvSpPr>
        <p:spPr>
          <a:xfrm>
            <a:off x="1941673" y="1600045"/>
            <a:ext cx="3262573" cy="1350895"/>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1300"/>
              <a:buNone/>
              <a:defRPr/>
            </a:lvl1pPr>
            <a:lvl2pPr marL="914400" lvl="1" indent="-228600" algn="l">
              <a:lnSpc>
                <a:spcPct val="100000"/>
              </a:lnSpc>
              <a:spcBef>
                <a:spcPts val="0"/>
              </a:spcBef>
              <a:spcAft>
                <a:spcPts val="0"/>
              </a:spcAft>
              <a:buSzPts val="1300"/>
              <a:buNone/>
              <a:defRPr/>
            </a:lvl2pPr>
            <a:lvl3pPr marL="1371600" lvl="2" indent="-228600" algn="l">
              <a:lnSpc>
                <a:spcPct val="100000"/>
              </a:lnSpc>
              <a:spcBef>
                <a:spcPts val="0"/>
              </a:spcBef>
              <a:spcAft>
                <a:spcPts val="0"/>
              </a:spcAft>
              <a:buSzPts val="1300"/>
              <a:buNone/>
              <a:defRPr/>
            </a:lvl3pPr>
            <a:lvl4pPr marL="1828800" lvl="3" indent="-228600" algn="l">
              <a:lnSpc>
                <a:spcPct val="100000"/>
              </a:lnSpc>
              <a:spcBef>
                <a:spcPts val="0"/>
              </a:spcBef>
              <a:spcAft>
                <a:spcPts val="0"/>
              </a:spcAft>
              <a:buSzPts val="1300"/>
              <a:buNone/>
              <a:defRPr/>
            </a:lvl4pPr>
            <a:lvl5pPr marL="2286000" lvl="4" indent="-228600" algn="l">
              <a:lnSpc>
                <a:spcPct val="100000"/>
              </a:lnSpc>
              <a:spcBef>
                <a:spcPts val="0"/>
              </a:spcBef>
              <a:spcAft>
                <a:spcPts val="0"/>
              </a:spcAft>
              <a:buSzPts val="1300"/>
              <a:buNone/>
              <a:defRPr/>
            </a:lvl5pPr>
            <a:lvl6pPr marL="2743200" lvl="5" indent="-228600" algn="l">
              <a:lnSpc>
                <a:spcPct val="100000"/>
              </a:lnSpc>
              <a:spcBef>
                <a:spcPts val="0"/>
              </a:spcBef>
              <a:spcAft>
                <a:spcPts val="0"/>
              </a:spcAft>
              <a:buSzPts val="1300"/>
              <a:buNone/>
              <a:defRPr/>
            </a:lvl6pPr>
            <a:lvl7pPr marL="3200400" lvl="6" indent="-228600" algn="l">
              <a:lnSpc>
                <a:spcPct val="100000"/>
              </a:lnSpc>
              <a:spcBef>
                <a:spcPts val="0"/>
              </a:spcBef>
              <a:spcAft>
                <a:spcPts val="0"/>
              </a:spcAft>
              <a:buSzPts val="1300"/>
              <a:buNone/>
              <a:defRPr/>
            </a:lvl7pPr>
            <a:lvl8pPr marL="3657600" lvl="7" indent="-228600" algn="l">
              <a:lnSpc>
                <a:spcPct val="100000"/>
              </a:lnSpc>
              <a:spcBef>
                <a:spcPts val="0"/>
              </a:spcBef>
              <a:spcAft>
                <a:spcPts val="0"/>
              </a:spcAft>
              <a:buSzPts val="1300"/>
              <a:buNone/>
              <a:defRPr/>
            </a:lvl8pPr>
            <a:lvl9pPr marL="4114800" lvl="8" indent="-228600" algn="l">
              <a:lnSpc>
                <a:spcPct val="100000"/>
              </a:lnSpc>
              <a:spcBef>
                <a:spcPts val="0"/>
              </a:spcBef>
              <a:spcAft>
                <a:spcPts val="0"/>
              </a:spcAft>
              <a:buSzPts val="1300"/>
              <a:buNone/>
              <a:defRPr/>
            </a:lvl9pPr>
          </a:lstStyle>
          <a:p>
            <a:endParaRPr/>
          </a:p>
        </p:txBody>
      </p:sp>
      <p:sp>
        <p:nvSpPr>
          <p:cNvPr id="176" name="Google Shape;176;p39"/>
          <p:cNvSpPr txBox="1">
            <a:spLocks noGrp="1"/>
          </p:cNvSpPr>
          <p:nvPr>
            <p:ph type="body" idx="2"/>
          </p:nvPr>
        </p:nvSpPr>
        <p:spPr>
          <a:xfrm>
            <a:off x="5367848" y="1600045"/>
            <a:ext cx="3262573" cy="1350895"/>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1300"/>
              <a:buNone/>
              <a:defRPr/>
            </a:lvl1pPr>
            <a:lvl2pPr marL="914400" lvl="1" indent="-228600" algn="l">
              <a:lnSpc>
                <a:spcPct val="100000"/>
              </a:lnSpc>
              <a:spcBef>
                <a:spcPts val="0"/>
              </a:spcBef>
              <a:spcAft>
                <a:spcPts val="0"/>
              </a:spcAft>
              <a:buSzPts val="1300"/>
              <a:buNone/>
              <a:defRPr/>
            </a:lvl2pPr>
            <a:lvl3pPr marL="1371600" lvl="2" indent="-228600" algn="l">
              <a:lnSpc>
                <a:spcPct val="100000"/>
              </a:lnSpc>
              <a:spcBef>
                <a:spcPts val="0"/>
              </a:spcBef>
              <a:spcAft>
                <a:spcPts val="0"/>
              </a:spcAft>
              <a:buSzPts val="1300"/>
              <a:buNone/>
              <a:defRPr/>
            </a:lvl3pPr>
            <a:lvl4pPr marL="1828800" lvl="3" indent="-228600" algn="l">
              <a:lnSpc>
                <a:spcPct val="100000"/>
              </a:lnSpc>
              <a:spcBef>
                <a:spcPts val="0"/>
              </a:spcBef>
              <a:spcAft>
                <a:spcPts val="0"/>
              </a:spcAft>
              <a:buSzPts val="1300"/>
              <a:buNone/>
              <a:defRPr/>
            </a:lvl4pPr>
            <a:lvl5pPr marL="2286000" lvl="4" indent="-228600" algn="l">
              <a:lnSpc>
                <a:spcPct val="100000"/>
              </a:lnSpc>
              <a:spcBef>
                <a:spcPts val="0"/>
              </a:spcBef>
              <a:spcAft>
                <a:spcPts val="0"/>
              </a:spcAft>
              <a:buSzPts val="1300"/>
              <a:buNone/>
              <a:defRPr/>
            </a:lvl5pPr>
            <a:lvl6pPr marL="2743200" lvl="5" indent="-228600" algn="l">
              <a:lnSpc>
                <a:spcPct val="100000"/>
              </a:lnSpc>
              <a:spcBef>
                <a:spcPts val="0"/>
              </a:spcBef>
              <a:spcAft>
                <a:spcPts val="0"/>
              </a:spcAft>
              <a:buSzPts val="1300"/>
              <a:buNone/>
              <a:defRPr/>
            </a:lvl6pPr>
            <a:lvl7pPr marL="3200400" lvl="6" indent="-228600" algn="l">
              <a:lnSpc>
                <a:spcPct val="100000"/>
              </a:lnSpc>
              <a:spcBef>
                <a:spcPts val="0"/>
              </a:spcBef>
              <a:spcAft>
                <a:spcPts val="0"/>
              </a:spcAft>
              <a:buSzPts val="1300"/>
              <a:buNone/>
              <a:defRPr/>
            </a:lvl7pPr>
            <a:lvl8pPr marL="3657600" lvl="7" indent="-228600" algn="l">
              <a:lnSpc>
                <a:spcPct val="100000"/>
              </a:lnSpc>
              <a:spcBef>
                <a:spcPts val="0"/>
              </a:spcBef>
              <a:spcAft>
                <a:spcPts val="0"/>
              </a:spcAft>
              <a:buSzPts val="1300"/>
              <a:buNone/>
              <a:defRPr/>
            </a:lvl8pPr>
            <a:lvl9pPr marL="4114800" lvl="8" indent="-228600" algn="l">
              <a:lnSpc>
                <a:spcPct val="100000"/>
              </a:lnSpc>
              <a:spcBef>
                <a:spcPts val="0"/>
              </a:spcBef>
              <a:spcAft>
                <a:spcPts val="0"/>
              </a:spcAft>
              <a:buSzPts val="1300"/>
              <a:buNone/>
              <a:defRPr/>
            </a:lvl9pPr>
          </a:lstStyle>
          <a:p>
            <a:endParaRPr/>
          </a:p>
        </p:txBody>
      </p:sp>
      <p:sp>
        <p:nvSpPr>
          <p:cNvPr id="177" name="Google Shape;177;p39"/>
          <p:cNvSpPr txBox="1">
            <a:spLocks noGrp="1"/>
          </p:cNvSpPr>
          <p:nvPr>
            <p:ph type="body" idx="3"/>
          </p:nvPr>
        </p:nvSpPr>
        <p:spPr>
          <a:xfrm>
            <a:off x="1941673" y="3079597"/>
            <a:ext cx="6685809" cy="1350895"/>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1300"/>
              <a:buNone/>
              <a:defRPr/>
            </a:lvl1pPr>
            <a:lvl2pPr marL="914400" lvl="1" indent="-228600" algn="l">
              <a:lnSpc>
                <a:spcPct val="100000"/>
              </a:lnSpc>
              <a:spcBef>
                <a:spcPts val="0"/>
              </a:spcBef>
              <a:spcAft>
                <a:spcPts val="0"/>
              </a:spcAft>
              <a:buSzPts val="1300"/>
              <a:buNone/>
              <a:defRPr/>
            </a:lvl2pPr>
            <a:lvl3pPr marL="1371600" lvl="2" indent="-228600" algn="l">
              <a:lnSpc>
                <a:spcPct val="100000"/>
              </a:lnSpc>
              <a:spcBef>
                <a:spcPts val="0"/>
              </a:spcBef>
              <a:spcAft>
                <a:spcPts val="0"/>
              </a:spcAft>
              <a:buSzPts val="1300"/>
              <a:buNone/>
              <a:defRPr/>
            </a:lvl3pPr>
            <a:lvl4pPr marL="1828800" lvl="3" indent="-228600" algn="l">
              <a:lnSpc>
                <a:spcPct val="100000"/>
              </a:lnSpc>
              <a:spcBef>
                <a:spcPts val="0"/>
              </a:spcBef>
              <a:spcAft>
                <a:spcPts val="0"/>
              </a:spcAft>
              <a:buSzPts val="1300"/>
              <a:buNone/>
              <a:defRPr/>
            </a:lvl4pPr>
            <a:lvl5pPr marL="2286000" lvl="4" indent="-228600" algn="l">
              <a:lnSpc>
                <a:spcPct val="100000"/>
              </a:lnSpc>
              <a:spcBef>
                <a:spcPts val="0"/>
              </a:spcBef>
              <a:spcAft>
                <a:spcPts val="0"/>
              </a:spcAft>
              <a:buSzPts val="1300"/>
              <a:buNone/>
              <a:defRPr/>
            </a:lvl5pPr>
            <a:lvl6pPr marL="2743200" lvl="5" indent="-228600" algn="l">
              <a:lnSpc>
                <a:spcPct val="100000"/>
              </a:lnSpc>
              <a:spcBef>
                <a:spcPts val="0"/>
              </a:spcBef>
              <a:spcAft>
                <a:spcPts val="0"/>
              </a:spcAft>
              <a:buSzPts val="1300"/>
              <a:buNone/>
              <a:defRPr/>
            </a:lvl6pPr>
            <a:lvl7pPr marL="3200400" lvl="6" indent="-228600" algn="l">
              <a:lnSpc>
                <a:spcPct val="100000"/>
              </a:lnSpc>
              <a:spcBef>
                <a:spcPts val="0"/>
              </a:spcBef>
              <a:spcAft>
                <a:spcPts val="0"/>
              </a:spcAft>
              <a:buSzPts val="1300"/>
              <a:buNone/>
              <a:defRPr/>
            </a:lvl7pPr>
            <a:lvl8pPr marL="3657600" lvl="7" indent="-228600" algn="l">
              <a:lnSpc>
                <a:spcPct val="100000"/>
              </a:lnSpc>
              <a:spcBef>
                <a:spcPts val="0"/>
              </a:spcBef>
              <a:spcAft>
                <a:spcPts val="0"/>
              </a:spcAft>
              <a:buSzPts val="1300"/>
              <a:buNone/>
              <a:defRPr/>
            </a:lvl8pPr>
            <a:lvl9pPr marL="4114800" lvl="8" indent="-228600" algn="l">
              <a:lnSpc>
                <a:spcPct val="100000"/>
              </a:lnSpc>
              <a:spcBef>
                <a:spcPts val="0"/>
              </a:spcBef>
              <a:spcAft>
                <a:spcPts val="0"/>
              </a:spcAft>
              <a:buSzPts val="1300"/>
              <a:buNone/>
              <a:defRPr/>
            </a:lvl9pPr>
          </a:lstStyle>
          <a:p>
            <a:endParaRPr/>
          </a:p>
        </p:txBody>
      </p:sp>
      <p:sp>
        <p:nvSpPr>
          <p:cNvPr id="178" name="Google Shape;178;p39"/>
          <p:cNvSpPr txBox="1">
            <a:spLocks noGrp="1"/>
          </p:cNvSpPr>
          <p:nvPr>
            <p:ph type="sldNum" idx="12"/>
          </p:nvPr>
        </p:nvSpPr>
        <p:spPr>
          <a:xfrm>
            <a:off x="8556784" y="4749851"/>
            <a:ext cx="548700" cy="393600"/>
          </a:xfrm>
          <a:prstGeom prst="rect">
            <a:avLst/>
          </a:prstGeom>
        </p:spPr>
        <p:txBody>
          <a:bodyPr spcFirstLastPara="1" wrap="square" lIns="82925" tIns="41450" rIns="82925" bIns="41450" anchor="t" anchorCtr="0">
            <a:noAutofit/>
          </a:bodyPr>
          <a:lstStyle>
            <a:lvl1pPr lvl="0">
              <a:buNone/>
              <a:defRPr sz="1300">
                <a:solidFill>
                  <a:srgbClr val="000000"/>
                </a:solidFill>
                <a:latin typeface="Arial"/>
                <a:ea typeface="Arial"/>
                <a:cs typeface="Arial"/>
                <a:sym typeface="Arial"/>
              </a:defRPr>
            </a:lvl1pPr>
            <a:lvl2pPr lvl="1">
              <a:buNone/>
              <a:defRPr sz="1300">
                <a:solidFill>
                  <a:srgbClr val="000000"/>
                </a:solidFill>
                <a:latin typeface="Arial"/>
                <a:ea typeface="Arial"/>
                <a:cs typeface="Arial"/>
                <a:sym typeface="Arial"/>
              </a:defRPr>
            </a:lvl2pPr>
            <a:lvl3pPr lvl="2">
              <a:buNone/>
              <a:defRPr sz="1300">
                <a:solidFill>
                  <a:srgbClr val="000000"/>
                </a:solidFill>
                <a:latin typeface="Arial"/>
                <a:ea typeface="Arial"/>
                <a:cs typeface="Arial"/>
                <a:sym typeface="Arial"/>
              </a:defRPr>
            </a:lvl3pPr>
            <a:lvl4pPr lvl="3">
              <a:buNone/>
              <a:defRPr sz="1300">
                <a:solidFill>
                  <a:srgbClr val="000000"/>
                </a:solidFill>
                <a:latin typeface="Arial"/>
                <a:ea typeface="Arial"/>
                <a:cs typeface="Arial"/>
                <a:sym typeface="Arial"/>
              </a:defRPr>
            </a:lvl4pPr>
            <a:lvl5pPr lvl="4">
              <a:buNone/>
              <a:defRPr sz="1300">
                <a:solidFill>
                  <a:srgbClr val="000000"/>
                </a:solidFill>
                <a:latin typeface="Arial"/>
                <a:ea typeface="Arial"/>
                <a:cs typeface="Arial"/>
                <a:sym typeface="Arial"/>
              </a:defRPr>
            </a:lvl5pPr>
            <a:lvl6pPr lvl="5">
              <a:buNone/>
              <a:defRPr sz="1300">
                <a:solidFill>
                  <a:srgbClr val="000000"/>
                </a:solidFill>
                <a:latin typeface="Arial"/>
                <a:ea typeface="Arial"/>
                <a:cs typeface="Arial"/>
                <a:sym typeface="Arial"/>
              </a:defRPr>
            </a:lvl6pPr>
            <a:lvl7pPr lvl="6">
              <a:buNone/>
              <a:defRPr sz="1300">
                <a:solidFill>
                  <a:srgbClr val="000000"/>
                </a:solidFill>
                <a:latin typeface="Arial"/>
                <a:ea typeface="Arial"/>
                <a:cs typeface="Arial"/>
                <a:sym typeface="Arial"/>
              </a:defRPr>
            </a:lvl7pPr>
            <a:lvl8pPr lvl="7">
              <a:buNone/>
              <a:defRPr sz="1300">
                <a:solidFill>
                  <a:srgbClr val="000000"/>
                </a:solidFill>
                <a:latin typeface="Arial"/>
                <a:ea typeface="Arial"/>
                <a:cs typeface="Arial"/>
                <a:sym typeface="Arial"/>
              </a:defRPr>
            </a:lvl8pPr>
            <a:lvl9pPr lvl="8">
              <a:buNone/>
              <a:defRPr sz="1300">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Content over Content" type="objOverTx">
  <p:cSld name="OBJECT_OVER_TEXT">
    <p:spTree>
      <p:nvGrpSpPr>
        <p:cNvPr id="1" name="Shape 179"/>
        <p:cNvGrpSpPr/>
        <p:nvPr/>
      </p:nvGrpSpPr>
      <p:grpSpPr>
        <a:xfrm>
          <a:off x="0" y="0"/>
          <a:ext cx="0" cy="0"/>
          <a:chOff x="0" y="0"/>
          <a:chExt cx="0" cy="0"/>
        </a:xfrm>
      </p:grpSpPr>
      <p:sp>
        <p:nvSpPr>
          <p:cNvPr id="180" name="Google Shape;180;p40"/>
          <p:cNvSpPr txBox="1">
            <a:spLocks noGrp="1"/>
          </p:cNvSpPr>
          <p:nvPr>
            <p:ph type="title"/>
          </p:nvPr>
        </p:nvSpPr>
        <p:spPr>
          <a:xfrm>
            <a:off x="1944612" y="467931"/>
            <a:ext cx="6683196" cy="960353"/>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300"/>
              <a:buNone/>
              <a:defRPr/>
            </a:lvl1pPr>
            <a:lvl2pPr lvl="1" algn="l">
              <a:lnSpc>
                <a:spcPct val="100000"/>
              </a:lnSpc>
              <a:spcBef>
                <a:spcPts val="0"/>
              </a:spcBef>
              <a:spcAft>
                <a:spcPts val="0"/>
              </a:spcAft>
              <a:buSzPts val="1300"/>
              <a:buNone/>
              <a:defRPr/>
            </a:lvl2pPr>
            <a:lvl3pPr lvl="2" algn="l">
              <a:lnSpc>
                <a:spcPct val="100000"/>
              </a:lnSpc>
              <a:spcBef>
                <a:spcPts val="0"/>
              </a:spcBef>
              <a:spcAft>
                <a:spcPts val="0"/>
              </a:spcAft>
              <a:buSzPts val="1300"/>
              <a:buNone/>
              <a:defRPr/>
            </a:lvl3pPr>
            <a:lvl4pPr lvl="3" algn="l">
              <a:lnSpc>
                <a:spcPct val="100000"/>
              </a:lnSpc>
              <a:spcBef>
                <a:spcPts val="0"/>
              </a:spcBef>
              <a:spcAft>
                <a:spcPts val="0"/>
              </a:spcAft>
              <a:buSzPts val="1300"/>
              <a:buNone/>
              <a:defRPr/>
            </a:lvl4pPr>
            <a:lvl5pPr lvl="4" algn="l">
              <a:lnSpc>
                <a:spcPct val="100000"/>
              </a:lnSpc>
              <a:spcBef>
                <a:spcPts val="0"/>
              </a:spcBef>
              <a:spcAft>
                <a:spcPts val="0"/>
              </a:spcAft>
              <a:buSzPts val="1300"/>
              <a:buNone/>
              <a:defRPr/>
            </a:lvl5pPr>
            <a:lvl6pPr lvl="5" algn="l">
              <a:lnSpc>
                <a:spcPct val="100000"/>
              </a:lnSpc>
              <a:spcBef>
                <a:spcPts val="0"/>
              </a:spcBef>
              <a:spcAft>
                <a:spcPts val="0"/>
              </a:spcAft>
              <a:buSzPts val="1300"/>
              <a:buNone/>
              <a:defRPr/>
            </a:lvl6pPr>
            <a:lvl7pPr lvl="6" algn="l">
              <a:lnSpc>
                <a:spcPct val="100000"/>
              </a:lnSpc>
              <a:spcBef>
                <a:spcPts val="0"/>
              </a:spcBef>
              <a:spcAft>
                <a:spcPts val="0"/>
              </a:spcAft>
              <a:buSzPts val="1300"/>
              <a:buNone/>
              <a:defRPr/>
            </a:lvl7pPr>
            <a:lvl8pPr lvl="7" algn="l">
              <a:lnSpc>
                <a:spcPct val="100000"/>
              </a:lnSpc>
              <a:spcBef>
                <a:spcPts val="0"/>
              </a:spcBef>
              <a:spcAft>
                <a:spcPts val="0"/>
              </a:spcAft>
              <a:buSzPts val="1300"/>
              <a:buNone/>
              <a:defRPr/>
            </a:lvl8pPr>
            <a:lvl9pPr lvl="8" algn="l">
              <a:lnSpc>
                <a:spcPct val="100000"/>
              </a:lnSpc>
              <a:spcBef>
                <a:spcPts val="0"/>
              </a:spcBef>
              <a:spcAft>
                <a:spcPts val="0"/>
              </a:spcAft>
              <a:buSzPts val="1300"/>
              <a:buNone/>
              <a:defRPr/>
            </a:lvl9pPr>
          </a:lstStyle>
          <a:p>
            <a:endParaRPr/>
          </a:p>
        </p:txBody>
      </p:sp>
      <p:sp>
        <p:nvSpPr>
          <p:cNvPr id="181" name="Google Shape;181;p40"/>
          <p:cNvSpPr txBox="1">
            <a:spLocks noGrp="1"/>
          </p:cNvSpPr>
          <p:nvPr>
            <p:ph type="body" idx="1"/>
          </p:nvPr>
        </p:nvSpPr>
        <p:spPr>
          <a:xfrm>
            <a:off x="1941673" y="1600045"/>
            <a:ext cx="6685809" cy="1350895"/>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1300"/>
              <a:buNone/>
              <a:defRPr/>
            </a:lvl1pPr>
            <a:lvl2pPr marL="914400" lvl="1" indent="-228600" algn="l">
              <a:lnSpc>
                <a:spcPct val="100000"/>
              </a:lnSpc>
              <a:spcBef>
                <a:spcPts val="0"/>
              </a:spcBef>
              <a:spcAft>
                <a:spcPts val="0"/>
              </a:spcAft>
              <a:buSzPts val="1300"/>
              <a:buNone/>
              <a:defRPr/>
            </a:lvl2pPr>
            <a:lvl3pPr marL="1371600" lvl="2" indent="-228600" algn="l">
              <a:lnSpc>
                <a:spcPct val="100000"/>
              </a:lnSpc>
              <a:spcBef>
                <a:spcPts val="0"/>
              </a:spcBef>
              <a:spcAft>
                <a:spcPts val="0"/>
              </a:spcAft>
              <a:buSzPts val="1300"/>
              <a:buNone/>
              <a:defRPr/>
            </a:lvl3pPr>
            <a:lvl4pPr marL="1828800" lvl="3" indent="-228600" algn="l">
              <a:lnSpc>
                <a:spcPct val="100000"/>
              </a:lnSpc>
              <a:spcBef>
                <a:spcPts val="0"/>
              </a:spcBef>
              <a:spcAft>
                <a:spcPts val="0"/>
              </a:spcAft>
              <a:buSzPts val="1300"/>
              <a:buNone/>
              <a:defRPr/>
            </a:lvl4pPr>
            <a:lvl5pPr marL="2286000" lvl="4" indent="-228600" algn="l">
              <a:lnSpc>
                <a:spcPct val="100000"/>
              </a:lnSpc>
              <a:spcBef>
                <a:spcPts val="0"/>
              </a:spcBef>
              <a:spcAft>
                <a:spcPts val="0"/>
              </a:spcAft>
              <a:buSzPts val="1300"/>
              <a:buNone/>
              <a:defRPr/>
            </a:lvl5pPr>
            <a:lvl6pPr marL="2743200" lvl="5" indent="-228600" algn="l">
              <a:lnSpc>
                <a:spcPct val="100000"/>
              </a:lnSpc>
              <a:spcBef>
                <a:spcPts val="0"/>
              </a:spcBef>
              <a:spcAft>
                <a:spcPts val="0"/>
              </a:spcAft>
              <a:buSzPts val="1300"/>
              <a:buNone/>
              <a:defRPr/>
            </a:lvl6pPr>
            <a:lvl7pPr marL="3200400" lvl="6" indent="-228600" algn="l">
              <a:lnSpc>
                <a:spcPct val="100000"/>
              </a:lnSpc>
              <a:spcBef>
                <a:spcPts val="0"/>
              </a:spcBef>
              <a:spcAft>
                <a:spcPts val="0"/>
              </a:spcAft>
              <a:buSzPts val="1300"/>
              <a:buNone/>
              <a:defRPr/>
            </a:lvl7pPr>
            <a:lvl8pPr marL="3657600" lvl="7" indent="-228600" algn="l">
              <a:lnSpc>
                <a:spcPct val="100000"/>
              </a:lnSpc>
              <a:spcBef>
                <a:spcPts val="0"/>
              </a:spcBef>
              <a:spcAft>
                <a:spcPts val="0"/>
              </a:spcAft>
              <a:buSzPts val="1300"/>
              <a:buNone/>
              <a:defRPr/>
            </a:lvl8pPr>
            <a:lvl9pPr marL="4114800" lvl="8" indent="-228600" algn="l">
              <a:lnSpc>
                <a:spcPct val="100000"/>
              </a:lnSpc>
              <a:spcBef>
                <a:spcPts val="0"/>
              </a:spcBef>
              <a:spcAft>
                <a:spcPts val="0"/>
              </a:spcAft>
              <a:buSzPts val="1300"/>
              <a:buNone/>
              <a:defRPr/>
            </a:lvl9pPr>
          </a:lstStyle>
          <a:p>
            <a:endParaRPr/>
          </a:p>
        </p:txBody>
      </p:sp>
      <p:sp>
        <p:nvSpPr>
          <p:cNvPr id="182" name="Google Shape;182;p40"/>
          <p:cNvSpPr txBox="1">
            <a:spLocks noGrp="1"/>
          </p:cNvSpPr>
          <p:nvPr>
            <p:ph type="body" idx="2"/>
          </p:nvPr>
        </p:nvSpPr>
        <p:spPr>
          <a:xfrm>
            <a:off x="1941673" y="3079597"/>
            <a:ext cx="6685809" cy="1350895"/>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1300"/>
              <a:buNone/>
              <a:defRPr/>
            </a:lvl1pPr>
            <a:lvl2pPr marL="914400" lvl="1" indent="-228600" algn="l">
              <a:lnSpc>
                <a:spcPct val="100000"/>
              </a:lnSpc>
              <a:spcBef>
                <a:spcPts val="0"/>
              </a:spcBef>
              <a:spcAft>
                <a:spcPts val="0"/>
              </a:spcAft>
              <a:buSzPts val="1300"/>
              <a:buNone/>
              <a:defRPr/>
            </a:lvl2pPr>
            <a:lvl3pPr marL="1371600" lvl="2" indent="-228600" algn="l">
              <a:lnSpc>
                <a:spcPct val="100000"/>
              </a:lnSpc>
              <a:spcBef>
                <a:spcPts val="0"/>
              </a:spcBef>
              <a:spcAft>
                <a:spcPts val="0"/>
              </a:spcAft>
              <a:buSzPts val="1300"/>
              <a:buNone/>
              <a:defRPr/>
            </a:lvl3pPr>
            <a:lvl4pPr marL="1828800" lvl="3" indent="-228600" algn="l">
              <a:lnSpc>
                <a:spcPct val="100000"/>
              </a:lnSpc>
              <a:spcBef>
                <a:spcPts val="0"/>
              </a:spcBef>
              <a:spcAft>
                <a:spcPts val="0"/>
              </a:spcAft>
              <a:buSzPts val="1300"/>
              <a:buNone/>
              <a:defRPr/>
            </a:lvl4pPr>
            <a:lvl5pPr marL="2286000" lvl="4" indent="-228600" algn="l">
              <a:lnSpc>
                <a:spcPct val="100000"/>
              </a:lnSpc>
              <a:spcBef>
                <a:spcPts val="0"/>
              </a:spcBef>
              <a:spcAft>
                <a:spcPts val="0"/>
              </a:spcAft>
              <a:buSzPts val="1300"/>
              <a:buNone/>
              <a:defRPr/>
            </a:lvl5pPr>
            <a:lvl6pPr marL="2743200" lvl="5" indent="-228600" algn="l">
              <a:lnSpc>
                <a:spcPct val="100000"/>
              </a:lnSpc>
              <a:spcBef>
                <a:spcPts val="0"/>
              </a:spcBef>
              <a:spcAft>
                <a:spcPts val="0"/>
              </a:spcAft>
              <a:buSzPts val="1300"/>
              <a:buNone/>
              <a:defRPr/>
            </a:lvl6pPr>
            <a:lvl7pPr marL="3200400" lvl="6" indent="-228600" algn="l">
              <a:lnSpc>
                <a:spcPct val="100000"/>
              </a:lnSpc>
              <a:spcBef>
                <a:spcPts val="0"/>
              </a:spcBef>
              <a:spcAft>
                <a:spcPts val="0"/>
              </a:spcAft>
              <a:buSzPts val="1300"/>
              <a:buNone/>
              <a:defRPr/>
            </a:lvl7pPr>
            <a:lvl8pPr marL="3657600" lvl="7" indent="-228600" algn="l">
              <a:lnSpc>
                <a:spcPct val="100000"/>
              </a:lnSpc>
              <a:spcBef>
                <a:spcPts val="0"/>
              </a:spcBef>
              <a:spcAft>
                <a:spcPts val="0"/>
              </a:spcAft>
              <a:buSzPts val="1300"/>
              <a:buNone/>
              <a:defRPr/>
            </a:lvl8pPr>
            <a:lvl9pPr marL="4114800" lvl="8" indent="-228600" algn="l">
              <a:lnSpc>
                <a:spcPct val="100000"/>
              </a:lnSpc>
              <a:spcBef>
                <a:spcPts val="0"/>
              </a:spcBef>
              <a:spcAft>
                <a:spcPts val="0"/>
              </a:spcAft>
              <a:buSzPts val="1300"/>
              <a:buNone/>
              <a:defRPr/>
            </a:lvl9pPr>
          </a:lstStyle>
          <a:p>
            <a:endParaRPr/>
          </a:p>
        </p:txBody>
      </p:sp>
      <p:sp>
        <p:nvSpPr>
          <p:cNvPr id="183" name="Google Shape;183;p40"/>
          <p:cNvSpPr txBox="1">
            <a:spLocks noGrp="1"/>
          </p:cNvSpPr>
          <p:nvPr>
            <p:ph type="sldNum" idx="12"/>
          </p:nvPr>
        </p:nvSpPr>
        <p:spPr>
          <a:xfrm>
            <a:off x="8556784" y="4749851"/>
            <a:ext cx="548700" cy="393600"/>
          </a:xfrm>
          <a:prstGeom prst="rect">
            <a:avLst/>
          </a:prstGeom>
        </p:spPr>
        <p:txBody>
          <a:bodyPr spcFirstLastPara="1" wrap="square" lIns="82925" tIns="41450" rIns="82925" bIns="41450" anchor="t" anchorCtr="0">
            <a:noAutofit/>
          </a:bodyPr>
          <a:lstStyle>
            <a:lvl1pPr lvl="0">
              <a:buNone/>
              <a:defRPr sz="1300">
                <a:solidFill>
                  <a:srgbClr val="000000"/>
                </a:solidFill>
                <a:latin typeface="Arial"/>
                <a:ea typeface="Arial"/>
                <a:cs typeface="Arial"/>
                <a:sym typeface="Arial"/>
              </a:defRPr>
            </a:lvl1pPr>
            <a:lvl2pPr lvl="1">
              <a:buNone/>
              <a:defRPr sz="1300">
                <a:solidFill>
                  <a:srgbClr val="000000"/>
                </a:solidFill>
                <a:latin typeface="Arial"/>
                <a:ea typeface="Arial"/>
                <a:cs typeface="Arial"/>
                <a:sym typeface="Arial"/>
              </a:defRPr>
            </a:lvl2pPr>
            <a:lvl3pPr lvl="2">
              <a:buNone/>
              <a:defRPr sz="1300">
                <a:solidFill>
                  <a:srgbClr val="000000"/>
                </a:solidFill>
                <a:latin typeface="Arial"/>
                <a:ea typeface="Arial"/>
                <a:cs typeface="Arial"/>
                <a:sym typeface="Arial"/>
              </a:defRPr>
            </a:lvl3pPr>
            <a:lvl4pPr lvl="3">
              <a:buNone/>
              <a:defRPr sz="1300">
                <a:solidFill>
                  <a:srgbClr val="000000"/>
                </a:solidFill>
                <a:latin typeface="Arial"/>
                <a:ea typeface="Arial"/>
                <a:cs typeface="Arial"/>
                <a:sym typeface="Arial"/>
              </a:defRPr>
            </a:lvl4pPr>
            <a:lvl5pPr lvl="4">
              <a:buNone/>
              <a:defRPr sz="1300">
                <a:solidFill>
                  <a:srgbClr val="000000"/>
                </a:solidFill>
                <a:latin typeface="Arial"/>
                <a:ea typeface="Arial"/>
                <a:cs typeface="Arial"/>
                <a:sym typeface="Arial"/>
              </a:defRPr>
            </a:lvl5pPr>
            <a:lvl6pPr lvl="5">
              <a:buNone/>
              <a:defRPr sz="1300">
                <a:solidFill>
                  <a:srgbClr val="000000"/>
                </a:solidFill>
                <a:latin typeface="Arial"/>
                <a:ea typeface="Arial"/>
                <a:cs typeface="Arial"/>
                <a:sym typeface="Arial"/>
              </a:defRPr>
            </a:lvl6pPr>
            <a:lvl7pPr lvl="6">
              <a:buNone/>
              <a:defRPr sz="1300">
                <a:solidFill>
                  <a:srgbClr val="000000"/>
                </a:solidFill>
                <a:latin typeface="Arial"/>
                <a:ea typeface="Arial"/>
                <a:cs typeface="Arial"/>
                <a:sym typeface="Arial"/>
              </a:defRPr>
            </a:lvl7pPr>
            <a:lvl8pPr lvl="7">
              <a:buNone/>
              <a:defRPr sz="1300">
                <a:solidFill>
                  <a:srgbClr val="000000"/>
                </a:solidFill>
                <a:latin typeface="Arial"/>
                <a:ea typeface="Arial"/>
                <a:cs typeface="Arial"/>
                <a:sym typeface="Arial"/>
              </a:defRPr>
            </a:lvl8pPr>
            <a:lvl9pPr lvl="8">
              <a:buNone/>
              <a:defRPr sz="1300">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6 Content">
  <p:cSld name="Title, 6 Content">
    <p:spTree>
      <p:nvGrpSpPr>
        <p:cNvPr id="1" name="Shape 184"/>
        <p:cNvGrpSpPr/>
        <p:nvPr/>
      </p:nvGrpSpPr>
      <p:grpSpPr>
        <a:xfrm>
          <a:off x="0" y="0"/>
          <a:ext cx="0" cy="0"/>
          <a:chOff x="0" y="0"/>
          <a:chExt cx="0" cy="0"/>
        </a:xfrm>
      </p:grpSpPr>
      <p:sp>
        <p:nvSpPr>
          <p:cNvPr id="185" name="Google Shape;185;p41"/>
          <p:cNvSpPr txBox="1">
            <a:spLocks noGrp="1"/>
          </p:cNvSpPr>
          <p:nvPr>
            <p:ph type="title"/>
          </p:nvPr>
        </p:nvSpPr>
        <p:spPr>
          <a:xfrm>
            <a:off x="1944612" y="467931"/>
            <a:ext cx="6683196" cy="960353"/>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300"/>
              <a:buNone/>
              <a:defRPr/>
            </a:lvl1pPr>
            <a:lvl2pPr lvl="1" algn="l">
              <a:lnSpc>
                <a:spcPct val="100000"/>
              </a:lnSpc>
              <a:spcBef>
                <a:spcPts val="0"/>
              </a:spcBef>
              <a:spcAft>
                <a:spcPts val="0"/>
              </a:spcAft>
              <a:buSzPts val="1300"/>
              <a:buNone/>
              <a:defRPr/>
            </a:lvl2pPr>
            <a:lvl3pPr lvl="2" algn="l">
              <a:lnSpc>
                <a:spcPct val="100000"/>
              </a:lnSpc>
              <a:spcBef>
                <a:spcPts val="0"/>
              </a:spcBef>
              <a:spcAft>
                <a:spcPts val="0"/>
              </a:spcAft>
              <a:buSzPts val="1300"/>
              <a:buNone/>
              <a:defRPr/>
            </a:lvl3pPr>
            <a:lvl4pPr lvl="3" algn="l">
              <a:lnSpc>
                <a:spcPct val="100000"/>
              </a:lnSpc>
              <a:spcBef>
                <a:spcPts val="0"/>
              </a:spcBef>
              <a:spcAft>
                <a:spcPts val="0"/>
              </a:spcAft>
              <a:buSzPts val="1300"/>
              <a:buNone/>
              <a:defRPr/>
            </a:lvl4pPr>
            <a:lvl5pPr lvl="4" algn="l">
              <a:lnSpc>
                <a:spcPct val="100000"/>
              </a:lnSpc>
              <a:spcBef>
                <a:spcPts val="0"/>
              </a:spcBef>
              <a:spcAft>
                <a:spcPts val="0"/>
              </a:spcAft>
              <a:buSzPts val="1300"/>
              <a:buNone/>
              <a:defRPr/>
            </a:lvl5pPr>
            <a:lvl6pPr lvl="5" algn="l">
              <a:lnSpc>
                <a:spcPct val="100000"/>
              </a:lnSpc>
              <a:spcBef>
                <a:spcPts val="0"/>
              </a:spcBef>
              <a:spcAft>
                <a:spcPts val="0"/>
              </a:spcAft>
              <a:buSzPts val="1300"/>
              <a:buNone/>
              <a:defRPr/>
            </a:lvl6pPr>
            <a:lvl7pPr lvl="6" algn="l">
              <a:lnSpc>
                <a:spcPct val="100000"/>
              </a:lnSpc>
              <a:spcBef>
                <a:spcPts val="0"/>
              </a:spcBef>
              <a:spcAft>
                <a:spcPts val="0"/>
              </a:spcAft>
              <a:buSzPts val="1300"/>
              <a:buNone/>
              <a:defRPr/>
            </a:lvl7pPr>
            <a:lvl8pPr lvl="7" algn="l">
              <a:lnSpc>
                <a:spcPct val="100000"/>
              </a:lnSpc>
              <a:spcBef>
                <a:spcPts val="0"/>
              </a:spcBef>
              <a:spcAft>
                <a:spcPts val="0"/>
              </a:spcAft>
              <a:buSzPts val="1300"/>
              <a:buNone/>
              <a:defRPr/>
            </a:lvl8pPr>
            <a:lvl9pPr lvl="8" algn="l">
              <a:lnSpc>
                <a:spcPct val="100000"/>
              </a:lnSpc>
              <a:spcBef>
                <a:spcPts val="0"/>
              </a:spcBef>
              <a:spcAft>
                <a:spcPts val="0"/>
              </a:spcAft>
              <a:buSzPts val="1300"/>
              <a:buNone/>
              <a:defRPr/>
            </a:lvl9pPr>
          </a:lstStyle>
          <a:p>
            <a:endParaRPr/>
          </a:p>
        </p:txBody>
      </p:sp>
      <p:sp>
        <p:nvSpPr>
          <p:cNvPr id="186" name="Google Shape;186;p41"/>
          <p:cNvSpPr txBox="1">
            <a:spLocks noGrp="1"/>
          </p:cNvSpPr>
          <p:nvPr>
            <p:ph type="body" idx="1"/>
          </p:nvPr>
        </p:nvSpPr>
        <p:spPr>
          <a:xfrm>
            <a:off x="1941673" y="1600045"/>
            <a:ext cx="2152625" cy="1350895"/>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1300"/>
              <a:buNone/>
              <a:defRPr/>
            </a:lvl1pPr>
            <a:lvl2pPr marL="914400" lvl="1" indent="-228600" algn="l">
              <a:lnSpc>
                <a:spcPct val="100000"/>
              </a:lnSpc>
              <a:spcBef>
                <a:spcPts val="0"/>
              </a:spcBef>
              <a:spcAft>
                <a:spcPts val="0"/>
              </a:spcAft>
              <a:buSzPts val="1300"/>
              <a:buNone/>
              <a:defRPr/>
            </a:lvl2pPr>
            <a:lvl3pPr marL="1371600" lvl="2" indent="-228600" algn="l">
              <a:lnSpc>
                <a:spcPct val="100000"/>
              </a:lnSpc>
              <a:spcBef>
                <a:spcPts val="0"/>
              </a:spcBef>
              <a:spcAft>
                <a:spcPts val="0"/>
              </a:spcAft>
              <a:buSzPts val="1300"/>
              <a:buNone/>
              <a:defRPr/>
            </a:lvl3pPr>
            <a:lvl4pPr marL="1828800" lvl="3" indent="-228600" algn="l">
              <a:lnSpc>
                <a:spcPct val="100000"/>
              </a:lnSpc>
              <a:spcBef>
                <a:spcPts val="0"/>
              </a:spcBef>
              <a:spcAft>
                <a:spcPts val="0"/>
              </a:spcAft>
              <a:buSzPts val="1300"/>
              <a:buNone/>
              <a:defRPr/>
            </a:lvl4pPr>
            <a:lvl5pPr marL="2286000" lvl="4" indent="-228600" algn="l">
              <a:lnSpc>
                <a:spcPct val="100000"/>
              </a:lnSpc>
              <a:spcBef>
                <a:spcPts val="0"/>
              </a:spcBef>
              <a:spcAft>
                <a:spcPts val="0"/>
              </a:spcAft>
              <a:buSzPts val="1300"/>
              <a:buNone/>
              <a:defRPr/>
            </a:lvl5pPr>
            <a:lvl6pPr marL="2743200" lvl="5" indent="-228600" algn="l">
              <a:lnSpc>
                <a:spcPct val="100000"/>
              </a:lnSpc>
              <a:spcBef>
                <a:spcPts val="0"/>
              </a:spcBef>
              <a:spcAft>
                <a:spcPts val="0"/>
              </a:spcAft>
              <a:buSzPts val="1300"/>
              <a:buNone/>
              <a:defRPr/>
            </a:lvl6pPr>
            <a:lvl7pPr marL="3200400" lvl="6" indent="-228600" algn="l">
              <a:lnSpc>
                <a:spcPct val="100000"/>
              </a:lnSpc>
              <a:spcBef>
                <a:spcPts val="0"/>
              </a:spcBef>
              <a:spcAft>
                <a:spcPts val="0"/>
              </a:spcAft>
              <a:buSzPts val="1300"/>
              <a:buNone/>
              <a:defRPr/>
            </a:lvl7pPr>
            <a:lvl8pPr marL="3657600" lvl="7" indent="-228600" algn="l">
              <a:lnSpc>
                <a:spcPct val="100000"/>
              </a:lnSpc>
              <a:spcBef>
                <a:spcPts val="0"/>
              </a:spcBef>
              <a:spcAft>
                <a:spcPts val="0"/>
              </a:spcAft>
              <a:buSzPts val="1300"/>
              <a:buNone/>
              <a:defRPr/>
            </a:lvl8pPr>
            <a:lvl9pPr marL="4114800" lvl="8" indent="-228600" algn="l">
              <a:lnSpc>
                <a:spcPct val="100000"/>
              </a:lnSpc>
              <a:spcBef>
                <a:spcPts val="0"/>
              </a:spcBef>
              <a:spcAft>
                <a:spcPts val="0"/>
              </a:spcAft>
              <a:buSzPts val="1300"/>
              <a:buNone/>
              <a:defRPr/>
            </a:lvl9pPr>
          </a:lstStyle>
          <a:p>
            <a:endParaRPr/>
          </a:p>
        </p:txBody>
      </p:sp>
      <p:sp>
        <p:nvSpPr>
          <p:cNvPr id="187" name="Google Shape;187;p41"/>
          <p:cNvSpPr txBox="1">
            <a:spLocks noGrp="1"/>
          </p:cNvSpPr>
          <p:nvPr>
            <p:ph type="body" idx="2"/>
          </p:nvPr>
        </p:nvSpPr>
        <p:spPr>
          <a:xfrm>
            <a:off x="4202387" y="1600045"/>
            <a:ext cx="2152625" cy="1350895"/>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1300"/>
              <a:buNone/>
              <a:defRPr/>
            </a:lvl1pPr>
            <a:lvl2pPr marL="914400" lvl="1" indent="-228600" algn="l">
              <a:lnSpc>
                <a:spcPct val="100000"/>
              </a:lnSpc>
              <a:spcBef>
                <a:spcPts val="0"/>
              </a:spcBef>
              <a:spcAft>
                <a:spcPts val="0"/>
              </a:spcAft>
              <a:buSzPts val="1300"/>
              <a:buNone/>
              <a:defRPr/>
            </a:lvl2pPr>
            <a:lvl3pPr marL="1371600" lvl="2" indent="-228600" algn="l">
              <a:lnSpc>
                <a:spcPct val="100000"/>
              </a:lnSpc>
              <a:spcBef>
                <a:spcPts val="0"/>
              </a:spcBef>
              <a:spcAft>
                <a:spcPts val="0"/>
              </a:spcAft>
              <a:buSzPts val="1300"/>
              <a:buNone/>
              <a:defRPr/>
            </a:lvl3pPr>
            <a:lvl4pPr marL="1828800" lvl="3" indent="-228600" algn="l">
              <a:lnSpc>
                <a:spcPct val="100000"/>
              </a:lnSpc>
              <a:spcBef>
                <a:spcPts val="0"/>
              </a:spcBef>
              <a:spcAft>
                <a:spcPts val="0"/>
              </a:spcAft>
              <a:buSzPts val="1300"/>
              <a:buNone/>
              <a:defRPr/>
            </a:lvl4pPr>
            <a:lvl5pPr marL="2286000" lvl="4" indent="-228600" algn="l">
              <a:lnSpc>
                <a:spcPct val="100000"/>
              </a:lnSpc>
              <a:spcBef>
                <a:spcPts val="0"/>
              </a:spcBef>
              <a:spcAft>
                <a:spcPts val="0"/>
              </a:spcAft>
              <a:buSzPts val="1300"/>
              <a:buNone/>
              <a:defRPr/>
            </a:lvl5pPr>
            <a:lvl6pPr marL="2743200" lvl="5" indent="-228600" algn="l">
              <a:lnSpc>
                <a:spcPct val="100000"/>
              </a:lnSpc>
              <a:spcBef>
                <a:spcPts val="0"/>
              </a:spcBef>
              <a:spcAft>
                <a:spcPts val="0"/>
              </a:spcAft>
              <a:buSzPts val="1300"/>
              <a:buNone/>
              <a:defRPr/>
            </a:lvl6pPr>
            <a:lvl7pPr marL="3200400" lvl="6" indent="-228600" algn="l">
              <a:lnSpc>
                <a:spcPct val="100000"/>
              </a:lnSpc>
              <a:spcBef>
                <a:spcPts val="0"/>
              </a:spcBef>
              <a:spcAft>
                <a:spcPts val="0"/>
              </a:spcAft>
              <a:buSzPts val="1300"/>
              <a:buNone/>
              <a:defRPr/>
            </a:lvl7pPr>
            <a:lvl8pPr marL="3657600" lvl="7" indent="-228600" algn="l">
              <a:lnSpc>
                <a:spcPct val="100000"/>
              </a:lnSpc>
              <a:spcBef>
                <a:spcPts val="0"/>
              </a:spcBef>
              <a:spcAft>
                <a:spcPts val="0"/>
              </a:spcAft>
              <a:buSzPts val="1300"/>
              <a:buNone/>
              <a:defRPr/>
            </a:lvl8pPr>
            <a:lvl9pPr marL="4114800" lvl="8" indent="-228600" algn="l">
              <a:lnSpc>
                <a:spcPct val="100000"/>
              </a:lnSpc>
              <a:spcBef>
                <a:spcPts val="0"/>
              </a:spcBef>
              <a:spcAft>
                <a:spcPts val="0"/>
              </a:spcAft>
              <a:buSzPts val="1300"/>
              <a:buNone/>
              <a:defRPr/>
            </a:lvl9pPr>
          </a:lstStyle>
          <a:p>
            <a:endParaRPr/>
          </a:p>
        </p:txBody>
      </p:sp>
      <p:sp>
        <p:nvSpPr>
          <p:cNvPr id="188" name="Google Shape;188;p41"/>
          <p:cNvSpPr txBox="1">
            <a:spLocks noGrp="1"/>
          </p:cNvSpPr>
          <p:nvPr>
            <p:ph type="body" idx="3"/>
          </p:nvPr>
        </p:nvSpPr>
        <p:spPr>
          <a:xfrm>
            <a:off x="6462775" y="1600045"/>
            <a:ext cx="2152625" cy="1350895"/>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1300"/>
              <a:buNone/>
              <a:defRPr/>
            </a:lvl1pPr>
            <a:lvl2pPr marL="914400" lvl="1" indent="-228600" algn="l">
              <a:lnSpc>
                <a:spcPct val="100000"/>
              </a:lnSpc>
              <a:spcBef>
                <a:spcPts val="0"/>
              </a:spcBef>
              <a:spcAft>
                <a:spcPts val="0"/>
              </a:spcAft>
              <a:buSzPts val="1300"/>
              <a:buNone/>
              <a:defRPr/>
            </a:lvl2pPr>
            <a:lvl3pPr marL="1371600" lvl="2" indent="-228600" algn="l">
              <a:lnSpc>
                <a:spcPct val="100000"/>
              </a:lnSpc>
              <a:spcBef>
                <a:spcPts val="0"/>
              </a:spcBef>
              <a:spcAft>
                <a:spcPts val="0"/>
              </a:spcAft>
              <a:buSzPts val="1300"/>
              <a:buNone/>
              <a:defRPr/>
            </a:lvl3pPr>
            <a:lvl4pPr marL="1828800" lvl="3" indent="-228600" algn="l">
              <a:lnSpc>
                <a:spcPct val="100000"/>
              </a:lnSpc>
              <a:spcBef>
                <a:spcPts val="0"/>
              </a:spcBef>
              <a:spcAft>
                <a:spcPts val="0"/>
              </a:spcAft>
              <a:buSzPts val="1300"/>
              <a:buNone/>
              <a:defRPr/>
            </a:lvl4pPr>
            <a:lvl5pPr marL="2286000" lvl="4" indent="-228600" algn="l">
              <a:lnSpc>
                <a:spcPct val="100000"/>
              </a:lnSpc>
              <a:spcBef>
                <a:spcPts val="0"/>
              </a:spcBef>
              <a:spcAft>
                <a:spcPts val="0"/>
              </a:spcAft>
              <a:buSzPts val="1300"/>
              <a:buNone/>
              <a:defRPr/>
            </a:lvl5pPr>
            <a:lvl6pPr marL="2743200" lvl="5" indent="-228600" algn="l">
              <a:lnSpc>
                <a:spcPct val="100000"/>
              </a:lnSpc>
              <a:spcBef>
                <a:spcPts val="0"/>
              </a:spcBef>
              <a:spcAft>
                <a:spcPts val="0"/>
              </a:spcAft>
              <a:buSzPts val="1300"/>
              <a:buNone/>
              <a:defRPr/>
            </a:lvl6pPr>
            <a:lvl7pPr marL="3200400" lvl="6" indent="-228600" algn="l">
              <a:lnSpc>
                <a:spcPct val="100000"/>
              </a:lnSpc>
              <a:spcBef>
                <a:spcPts val="0"/>
              </a:spcBef>
              <a:spcAft>
                <a:spcPts val="0"/>
              </a:spcAft>
              <a:buSzPts val="1300"/>
              <a:buNone/>
              <a:defRPr/>
            </a:lvl7pPr>
            <a:lvl8pPr marL="3657600" lvl="7" indent="-228600" algn="l">
              <a:lnSpc>
                <a:spcPct val="100000"/>
              </a:lnSpc>
              <a:spcBef>
                <a:spcPts val="0"/>
              </a:spcBef>
              <a:spcAft>
                <a:spcPts val="0"/>
              </a:spcAft>
              <a:buSzPts val="1300"/>
              <a:buNone/>
              <a:defRPr/>
            </a:lvl8pPr>
            <a:lvl9pPr marL="4114800" lvl="8" indent="-228600" algn="l">
              <a:lnSpc>
                <a:spcPct val="100000"/>
              </a:lnSpc>
              <a:spcBef>
                <a:spcPts val="0"/>
              </a:spcBef>
              <a:spcAft>
                <a:spcPts val="0"/>
              </a:spcAft>
              <a:buSzPts val="1300"/>
              <a:buNone/>
              <a:defRPr/>
            </a:lvl9pPr>
          </a:lstStyle>
          <a:p>
            <a:endParaRPr/>
          </a:p>
        </p:txBody>
      </p:sp>
      <p:sp>
        <p:nvSpPr>
          <p:cNvPr id="189" name="Google Shape;189;p41"/>
          <p:cNvSpPr txBox="1">
            <a:spLocks noGrp="1"/>
          </p:cNvSpPr>
          <p:nvPr>
            <p:ph type="body" idx="4"/>
          </p:nvPr>
        </p:nvSpPr>
        <p:spPr>
          <a:xfrm>
            <a:off x="1941673" y="3079597"/>
            <a:ext cx="2152625" cy="1350895"/>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1300"/>
              <a:buNone/>
              <a:defRPr/>
            </a:lvl1pPr>
            <a:lvl2pPr marL="914400" lvl="1" indent="-228600" algn="l">
              <a:lnSpc>
                <a:spcPct val="100000"/>
              </a:lnSpc>
              <a:spcBef>
                <a:spcPts val="0"/>
              </a:spcBef>
              <a:spcAft>
                <a:spcPts val="0"/>
              </a:spcAft>
              <a:buSzPts val="1300"/>
              <a:buNone/>
              <a:defRPr/>
            </a:lvl2pPr>
            <a:lvl3pPr marL="1371600" lvl="2" indent="-228600" algn="l">
              <a:lnSpc>
                <a:spcPct val="100000"/>
              </a:lnSpc>
              <a:spcBef>
                <a:spcPts val="0"/>
              </a:spcBef>
              <a:spcAft>
                <a:spcPts val="0"/>
              </a:spcAft>
              <a:buSzPts val="1300"/>
              <a:buNone/>
              <a:defRPr/>
            </a:lvl3pPr>
            <a:lvl4pPr marL="1828800" lvl="3" indent="-228600" algn="l">
              <a:lnSpc>
                <a:spcPct val="100000"/>
              </a:lnSpc>
              <a:spcBef>
                <a:spcPts val="0"/>
              </a:spcBef>
              <a:spcAft>
                <a:spcPts val="0"/>
              </a:spcAft>
              <a:buSzPts val="1300"/>
              <a:buNone/>
              <a:defRPr/>
            </a:lvl4pPr>
            <a:lvl5pPr marL="2286000" lvl="4" indent="-228600" algn="l">
              <a:lnSpc>
                <a:spcPct val="100000"/>
              </a:lnSpc>
              <a:spcBef>
                <a:spcPts val="0"/>
              </a:spcBef>
              <a:spcAft>
                <a:spcPts val="0"/>
              </a:spcAft>
              <a:buSzPts val="1300"/>
              <a:buNone/>
              <a:defRPr/>
            </a:lvl5pPr>
            <a:lvl6pPr marL="2743200" lvl="5" indent="-228600" algn="l">
              <a:lnSpc>
                <a:spcPct val="100000"/>
              </a:lnSpc>
              <a:spcBef>
                <a:spcPts val="0"/>
              </a:spcBef>
              <a:spcAft>
                <a:spcPts val="0"/>
              </a:spcAft>
              <a:buSzPts val="1300"/>
              <a:buNone/>
              <a:defRPr/>
            </a:lvl6pPr>
            <a:lvl7pPr marL="3200400" lvl="6" indent="-228600" algn="l">
              <a:lnSpc>
                <a:spcPct val="100000"/>
              </a:lnSpc>
              <a:spcBef>
                <a:spcPts val="0"/>
              </a:spcBef>
              <a:spcAft>
                <a:spcPts val="0"/>
              </a:spcAft>
              <a:buSzPts val="1300"/>
              <a:buNone/>
              <a:defRPr/>
            </a:lvl7pPr>
            <a:lvl8pPr marL="3657600" lvl="7" indent="-228600" algn="l">
              <a:lnSpc>
                <a:spcPct val="100000"/>
              </a:lnSpc>
              <a:spcBef>
                <a:spcPts val="0"/>
              </a:spcBef>
              <a:spcAft>
                <a:spcPts val="0"/>
              </a:spcAft>
              <a:buSzPts val="1300"/>
              <a:buNone/>
              <a:defRPr/>
            </a:lvl8pPr>
            <a:lvl9pPr marL="4114800" lvl="8" indent="-228600" algn="l">
              <a:lnSpc>
                <a:spcPct val="100000"/>
              </a:lnSpc>
              <a:spcBef>
                <a:spcPts val="0"/>
              </a:spcBef>
              <a:spcAft>
                <a:spcPts val="0"/>
              </a:spcAft>
              <a:buSzPts val="1300"/>
              <a:buNone/>
              <a:defRPr/>
            </a:lvl9pPr>
          </a:lstStyle>
          <a:p>
            <a:endParaRPr/>
          </a:p>
        </p:txBody>
      </p:sp>
      <p:sp>
        <p:nvSpPr>
          <p:cNvPr id="190" name="Google Shape;190;p41"/>
          <p:cNvSpPr txBox="1">
            <a:spLocks noGrp="1"/>
          </p:cNvSpPr>
          <p:nvPr>
            <p:ph type="body" idx="5"/>
          </p:nvPr>
        </p:nvSpPr>
        <p:spPr>
          <a:xfrm>
            <a:off x="4202387" y="3079597"/>
            <a:ext cx="2152625" cy="1350895"/>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1300"/>
              <a:buNone/>
              <a:defRPr/>
            </a:lvl1pPr>
            <a:lvl2pPr marL="914400" lvl="1" indent="-228600" algn="l">
              <a:lnSpc>
                <a:spcPct val="100000"/>
              </a:lnSpc>
              <a:spcBef>
                <a:spcPts val="0"/>
              </a:spcBef>
              <a:spcAft>
                <a:spcPts val="0"/>
              </a:spcAft>
              <a:buSzPts val="1300"/>
              <a:buNone/>
              <a:defRPr/>
            </a:lvl2pPr>
            <a:lvl3pPr marL="1371600" lvl="2" indent="-228600" algn="l">
              <a:lnSpc>
                <a:spcPct val="100000"/>
              </a:lnSpc>
              <a:spcBef>
                <a:spcPts val="0"/>
              </a:spcBef>
              <a:spcAft>
                <a:spcPts val="0"/>
              </a:spcAft>
              <a:buSzPts val="1300"/>
              <a:buNone/>
              <a:defRPr/>
            </a:lvl3pPr>
            <a:lvl4pPr marL="1828800" lvl="3" indent="-228600" algn="l">
              <a:lnSpc>
                <a:spcPct val="100000"/>
              </a:lnSpc>
              <a:spcBef>
                <a:spcPts val="0"/>
              </a:spcBef>
              <a:spcAft>
                <a:spcPts val="0"/>
              </a:spcAft>
              <a:buSzPts val="1300"/>
              <a:buNone/>
              <a:defRPr/>
            </a:lvl4pPr>
            <a:lvl5pPr marL="2286000" lvl="4" indent="-228600" algn="l">
              <a:lnSpc>
                <a:spcPct val="100000"/>
              </a:lnSpc>
              <a:spcBef>
                <a:spcPts val="0"/>
              </a:spcBef>
              <a:spcAft>
                <a:spcPts val="0"/>
              </a:spcAft>
              <a:buSzPts val="1300"/>
              <a:buNone/>
              <a:defRPr/>
            </a:lvl5pPr>
            <a:lvl6pPr marL="2743200" lvl="5" indent="-228600" algn="l">
              <a:lnSpc>
                <a:spcPct val="100000"/>
              </a:lnSpc>
              <a:spcBef>
                <a:spcPts val="0"/>
              </a:spcBef>
              <a:spcAft>
                <a:spcPts val="0"/>
              </a:spcAft>
              <a:buSzPts val="1300"/>
              <a:buNone/>
              <a:defRPr/>
            </a:lvl6pPr>
            <a:lvl7pPr marL="3200400" lvl="6" indent="-228600" algn="l">
              <a:lnSpc>
                <a:spcPct val="100000"/>
              </a:lnSpc>
              <a:spcBef>
                <a:spcPts val="0"/>
              </a:spcBef>
              <a:spcAft>
                <a:spcPts val="0"/>
              </a:spcAft>
              <a:buSzPts val="1300"/>
              <a:buNone/>
              <a:defRPr/>
            </a:lvl7pPr>
            <a:lvl8pPr marL="3657600" lvl="7" indent="-228600" algn="l">
              <a:lnSpc>
                <a:spcPct val="100000"/>
              </a:lnSpc>
              <a:spcBef>
                <a:spcPts val="0"/>
              </a:spcBef>
              <a:spcAft>
                <a:spcPts val="0"/>
              </a:spcAft>
              <a:buSzPts val="1300"/>
              <a:buNone/>
              <a:defRPr/>
            </a:lvl8pPr>
            <a:lvl9pPr marL="4114800" lvl="8" indent="-228600" algn="l">
              <a:lnSpc>
                <a:spcPct val="100000"/>
              </a:lnSpc>
              <a:spcBef>
                <a:spcPts val="0"/>
              </a:spcBef>
              <a:spcAft>
                <a:spcPts val="0"/>
              </a:spcAft>
              <a:buSzPts val="1300"/>
              <a:buNone/>
              <a:defRPr/>
            </a:lvl9pPr>
          </a:lstStyle>
          <a:p>
            <a:endParaRPr/>
          </a:p>
        </p:txBody>
      </p:sp>
      <p:sp>
        <p:nvSpPr>
          <p:cNvPr id="191" name="Google Shape;191;p41"/>
          <p:cNvSpPr txBox="1">
            <a:spLocks noGrp="1"/>
          </p:cNvSpPr>
          <p:nvPr>
            <p:ph type="body" idx="6"/>
          </p:nvPr>
        </p:nvSpPr>
        <p:spPr>
          <a:xfrm>
            <a:off x="6462775" y="3079597"/>
            <a:ext cx="2152625" cy="1350895"/>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1300"/>
              <a:buNone/>
              <a:defRPr/>
            </a:lvl1pPr>
            <a:lvl2pPr marL="914400" lvl="1" indent="-228600" algn="l">
              <a:lnSpc>
                <a:spcPct val="100000"/>
              </a:lnSpc>
              <a:spcBef>
                <a:spcPts val="0"/>
              </a:spcBef>
              <a:spcAft>
                <a:spcPts val="0"/>
              </a:spcAft>
              <a:buSzPts val="1300"/>
              <a:buNone/>
              <a:defRPr/>
            </a:lvl2pPr>
            <a:lvl3pPr marL="1371600" lvl="2" indent="-228600" algn="l">
              <a:lnSpc>
                <a:spcPct val="100000"/>
              </a:lnSpc>
              <a:spcBef>
                <a:spcPts val="0"/>
              </a:spcBef>
              <a:spcAft>
                <a:spcPts val="0"/>
              </a:spcAft>
              <a:buSzPts val="1300"/>
              <a:buNone/>
              <a:defRPr/>
            </a:lvl3pPr>
            <a:lvl4pPr marL="1828800" lvl="3" indent="-228600" algn="l">
              <a:lnSpc>
                <a:spcPct val="100000"/>
              </a:lnSpc>
              <a:spcBef>
                <a:spcPts val="0"/>
              </a:spcBef>
              <a:spcAft>
                <a:spcPts val="0"/>
              </a:spcAft>
              <a:buSzPts val="1300"/>
              <a:buNone/>
              <a:defRPr/>
            </a:lvl4pPr>
            <a:lvl5pPr marL="2286000" lvl="4" indent="-228600" algn="l">
              <a:lnSpc>
                <a:spcPct val="100000"/>
              </a:lnSpc>
              <a:spcBef>
                <a:spcPts val="0"/>
              </a:spcBef>
              <a:spcAft>
                <a:spcPts val="0"/>
              </a:spcAft>
              <a:buSzPts val="1300"/>
              <a:buNone/>
              <a:defRPr/>
            </a:lvl5pPr>
            <a:lvl6pPr marL="2743200" lvl="5" indent="-228600" algn="l">
              <a:lnSpc>
                <a:spcPct val="100000"/>
              </a:lnSpc>
              <a:spcBef>
                <a:spcPts val="0"/>
              </a:spcBef>
              <a:spcAft>
                <a:spcPts val="0"/>
              </a:spcAft>
              <a:buSzPts val="1300"/>
              <a:buNone/>
              <a:defRPr/>
            </a:lvl6pPr>
            <a:lvl7pPr marL="3200400" lvl="6" indent="-228600" algn="l">
              <a:lnSpc>
                <a:spcPct val="100000"/>
              </a:lnSpc>
              <a:spcBef>
                <a:spcPts val="0"/>
              </a:spcBef>
              <a:spcAft>
                <a:spcPts val="0"/>
              </a:spcAft>
              <a:buSzPts val="1300"/>
              <a:buNone/>
              <a:defRPr/>
            </a:lvl7pPr>
            <a:lvl8pPr marL="3657600" lvl="7" indent="-228600" algn="l">
              <a:lnSpc>
                <a:spcPct val="100000"/>
              </a:lnSpc>
              <a:spcBef>
                <a:spcPts val="0"/>
              </a:spcBef>
              <a:spcAft>
                <a:spcPts val="0"/>
              </a:spcAft>
              <a:buSzPts val="1300"/>
              <a:buNone/>
              <a:defRPr/>
            </a:lvl8pPr>
            <a:lvl9pPr marL="4114800" lvl="8" indent="-228600" algn="l">
              <a:lnSpc>
                <a:spcPct val="100000"/>
              </a:lnSpc>
              <a:spcBef>
                <a:spcPts val="0"/>
              </a:spcBef>
              <a:spcAft>
                <a:spcPts val="0"/>
              </a:spcAft>
              <a:buSzPts val="1300"/>
              <a:buNone/>
              <a:defRPr/>
            </a:lvl9pPr>
          </a:lstStyle>
          <a:p>
            <a:endParaRPr/>
          </a:p>
        </p:txBody>
      </p:sp>
      <p:sp>
        <p:nvSpPr>
          <p:cNvPr id="192" name="Google Shape;192;p41"/>
          <p:cNvSpPr txBox="1">
            <a:spLocks noGrp="1"/>
          </p:cNvSpPr>
          <p:nvPr>
            <p:ph type="sldNum" idx="12"/>
          </p:nvPr>
        </p:nvSpPr>
        <p:spPr>
          <a:xfrm>
            <a:off x="8556784" y="4749851"/>
            <a:ext cx="548700" cy="393600"/>
          </a:xfrm>
          <a:prstGeom prst="rect">
            <a:avLst/>
          </a:prstGeom>
        </p:spPr>
        <p:txBody>
          <a:bodyPr spcFirstLastPara="1" wrap="square" lIns="82925" tIns="41450" rIns="82925" bIns="41450" anchor="t" anchorCtr="0">
            <a:noAutofit/>
          </a:bodyPr>
          <a:lstStyle>
            <a:lvl1pPr lvl="0">
              <a:buNone/>
              <a:defRPr sz="1300">
                <a:solidFill>
                  <a:srgbClr val="000000"/>
                </a:solidFill>
                <a:latin typeface="Arial"/>
                <a:ea typeface="Arial"/>
                <a:cs typeface="Arial"/>
                <a:sym typeface="Arial"/>
              </a:defRPr>
            </a:lvl1pPr>
            <a:lvl2pPr lvl="1">
              <a:buNone/>
              <a:defRPr sz="1300">
                <a:solidFill>
                  <a:srgbClr val="000000"/>
                </a:solidFill>
                <a:latin typeface="Arial"/>
                <a:ea typeface="Arial"/>
                <a:cs typeface="Arial"/>
                <a:sym typeface="Arial"/>
              </a:defRPr>
            </a:lvl2pPr>
            <a:lvl3pPr lvl="2">
              <a:buNone/>
              <a:defRPr sz="1300">
                <a:solidFill>
                  <a:srgbClr val="000000"/>
                </a:solidFill>
                <a:latin typeface="Arial"/>
                <a:ea typeface="Arial"/>
                <a:cs typeface="Arial"/>
                <a:sym typeface="Arial"/>
              </a:defRPr>
            </a:lvl3pPr>
            <a:lvl4pPr lvl="3">
              <a:buNone/>
              <a:defRPr sz="1300">
                <a:solidFill>
                  <a:srgbClr val="000000"/>
                </a:solidFill>
                <a:latin typeface="Arial"/>
                <a:ea typeface="Arial"/>
                <a:cs typeface="Arial"/>
                <a:sym typeface="Arial"/>
              </a:defRPr>
            </a:lvl4pPr>
            <a:lvl5pPr lvl="4">
              <a:buNone/>
              <a:defRPr sz="1300">
                <a:solidFill>
                  <a:srgbClr val="000000"/>
                </a:solidFill>
                <a:latin typeface="Arial"/>
                <a:ea typeface="Arial"/>
                <a:cs typeface="Arial"/>
                <a:sym typeface="Arial"/>
              </a:defRPr>
            </a:lvl5pPr>
            <a:lvl6pPr lvl="5">
              <a:buNone/>
              <a:defRPr sz="1300">
                <a:solidFill>
                  <a:srgbClr val="000000"/>
                </a:solidFill>
                <a:latin typeface="Arial"/>
                <a:ea typeface="Arial"/>
                <a:cs typeface="Arial"/>
                <a:sym typeface="Arial"/>
              </a:defRPr>
            </a:lvl6pPr>
            <a:lvl7pPr lvl="6">
              <a:buNone/>
              <a:defRPr sz="1300">
                <a:solidFill>
                  <a:srgbClr val="000000"/>
                </a:solidFill>
                <a:latin typeface="Arial"/>
                <a:ea typeface="Arial"/>
                <a:cs typeface="Arial"/>
                <a:sym typeface="Arial"/>
              </a:defRPr>
            </a:lvl7pPr>
            <a:lvl8pPr lvl="7">
              <a:buNone/>
              <a:defRPr sz="1300">
                <a:solidFill>
                  <a:srgbClr val="000000"/>
                </a:solidFill>
                <a:latin typeface="Arial"/>
                <a:ea typeface="Arial"/>
                <a:cs typeface="Arial"/>
                <a:sym typeface="Arial"/>
              </a:defRPr>
            </a:lvl8pPr>
            <a:lvl9pPr lvl="8">
              <a:buNone/>
              <a:defRPr sz="1300">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99"/>
        <p:cNvGrpSpPr/>
        <p:nvPr/>
      </p:nvGrpSpPr>
      <p:grpSpPr>
        <a:xfrm>
          <a:off x="0" y="0"/>
          <a:ext cx="0" cy="0"/>
          <a:chOff x="0" y="0"/>
          <a:chExt cx="0" cy="0"/>
        </a:xfrm>
      </p:grpSpPr>
      <p:sp>
        <p:nvSpPr>
          <p:cNvPr id="200" name="Google Shape;200;g88e67510ed_3_6"/>
          <p:cNvSpPr txBox="1">
            <a:spLocks noGrp="1"/>
          </p:cNvSpPr>
          <p:nvPr>
            <p:ph type="ctrTitle"/>
          </p:nvPr>
        </p:nvSpPr>
        <p:spPr>
          <a:xfrm>
            <a:off x="1143000" y="841772"/>
            <a:ext cx="6858000" cy="1790700"/>
          </a:xfrm>
          <a:prstGeom prst="rect">
            <a:avLst/>
          </a:prstGeom>
          <a:noFill/>
          <a:ln>
            <a:noFill/>
          </a:ln>
        </p:spPr>
        <p:txBody>
          <a:bodyPr spcFirstLastPara="1" wrap="square" lIns="68575" tIns="34275" rIns="68575" bIns="34275" anchor="b" anchorCtr="0">
            <a:noAutofit/>
          </a:bodyPr>
          <a:lstStyle>
            <a:lvl1pPr lvl="0" algn="ctr">
              <a:lnSpc>
                <a:spcPct val="90000"/>
              </a:lnSpc>
              <a:spcBef>
                <a:spcPts val="0"/>
              </a:spcBef>
              <a:spcAft>
                <a:spcPts val="0"/>
              </a:spcAft>
              <a:buClr>
                <a:schemeClr val="dk1"/>
              </a:buClr>
              <a:buSzPts val="4500"/>
              <a:buFont typeface="Calibri"/>
              <a:buNone/>
              <a:defRPr sz="45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201" name="Google Shape;201;g88e67510ed_3_6"/>
          <p:cNvSpPr txBox="1">
            <a:spLocks noGrp="1"/>
          </p:cNvSpPr>
          <p:nvPr>
            <p:ph type="subTitle" idx="1"/>
          </p:nvPr>
        </p:nvSpPr>
        <p:spPr>
          <a:xfrm>
            <a:off x="1143000" y="2701528"/>
            <a:ext cx="6858000" cy="1241821"/>
          </a:xfrm>
          <a:prstGeom prst="rect">
            <a:avLst/>
          </a:prstGeom>
          <a:noFill/>
          <a:ln>
            <a:noFill/>
          </a:ln>
        </p:spPr>
        <p:txBody>
          <a:bodyPr spcFirstLastPara="1" wrap="square" lIns="68575" tIns="34275" rIns="68575" bIns="34275" anchor="t" anchorCtr="0">
            <a:noAutofit/>
          </a:bodyPr>
          <a:lstStyle>
            <a:lvl1pPr lvl="0" algn="ctr">
              <a:lnSpc>
                <a:spcPct val="90000"/>
              </a:lnSpc>
              <a:spcBef>
                <a:spcPts val="800"/>
              </a:spcBef>
              <a:spcAft>
                <a:spcPts val="0"/>
              </a:spcAft>
              <a:buClr>
                <a:schemeClr val="dk1"/>
              </a:buClr>
              <a:buSzPts val="1800"/>
              <a:buNone/>
              <a:defRPr sz="1800"/>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a:endParaRPr/>
          </a:p>
        </p:txBody>
      </p:sp>
      <p:sp>
        <p:nvSpPr>
          <p:cNvPr id="202" name="Google Shape;202;g88e67510ed_3_6"/>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203" name="Google Shape;203;g88e67510ed_3_6"/>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204" name="Google Shape;204;g88e67510ed_3_6"/>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05"/>
        <p:cNvGrpSpPr/>
        <p:nvPr/>
      </p:nvGrpSpPr>
      <p:grpSpPr>
        <a:xfrm>
          <a:off x="0" y="0"/>
          <a:ext cx="0" cy="0"/>
          <a:chOff x="0" y="0"/>
          <a:chExt cx="0" cy="0"/>
        </a:xfrm>
      </p:grpSpPr>
      <p:sp>
        <p:nvSpPr>
          <p:cNvPr id="206" name="Google Shape;206;g88e67510ed_3_12"/>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207" name="Google Shape;207;g88e67510ed_3_12"/>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208" name="Google Shape;208;g88e67510ed_3_12"/>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09"/>
        <p:cNvGrpSpPr/>
        <p:nvPr/>
      </p:nvGrpSpPr>
      <p:grpSpPr>
        <a:xfrm>
          <a:off x="0" y="0"/>
          <a:ext cx="0" cy="0"/>
          <a:chOff x="0" y="0"/>
          <a:chExt cx="0" cy="0"/>
        </a:xfrm>
      </p:grpSpPr>
      <p:sp>
        <p:nvSpPr>
          <p:cNvPr id="210" name="Google Shape;210;g88e67510ed_3_16"/>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211" name="Google Shape;211;g88e67510ed_3_16"/>
          <p:cNvSpPr txBox="1">
            <a:spLocks noGrp="1"/>
          </p:cNvSpPr>
          <p:nvPr>
            <p:ph type="body" idx="1"/>
          </p:nvPr>
        </p:nvSpPr>
        <p:spPr>
          <a:xfrm>
            <a:off x="628650" y="1369219"/>
            <a:ext cx="7886700" cy="3263504"/>
          </a:xfrm>
          <a:prstGeom prst="rect">
            <a:avLst/>
          </a:prstGeom>
          <a:noFill/>
          <a:ln>
            <a:noFill/>
          </a:ln>
        </p:spPr>
        <p:txBody>
          <a:bodyPr spcFirstLastPara="1" wrap="square" lIns="68575" tIns="34275" rIns="68575" bIns="34275" anchor="t" anchorCtr="0">
            <a:no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12" name="Google Shape;212;g88e67510ed_3_16"/>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213" name="Google Shape;213;g88e67510ed_3_16"/>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214" name="Google Shape;214;g88e67510ed_3_16"/>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15"/>
        <p:cNvGrpSpPr/>
        <p:nvPr/>
      </p:nvGrpSpPr>
      <p:grpSpPr>
        <a:xfrm>
          <a:off x="0" y="0"/>
          <a:ext cx="0" cy="0"/>
          <a:chOff x="0" y="0"/>
          <a:chExt cx="0" cy="0"/>
        </a:xfrm>
      </p:grpSpPr>
      <p:sp>
        <p:nvSpPr>
          <p:cNvPr id="216" name="Google Shape;216;g88e67510ed_3_22"/>
          <p:cNvSpPr txBox="1">
            <a:spLocks noGrp="1"/>
          </p:cNvSpPr>
          <p:nvPr>
            <p:ph type="title"/>
          </p:nvPr>
        </p:nvSpPr>
        <p:spPr>
          <a:xfrm>
            <a:off x="623888" y="1282304"/>
            <a:ext cx="7886700" cy="2139553"/>
          </a:xfrm>
          <a:prstGeom prst="rect">
            <a:avLst/>
          </a:prstGeom>
          <a:noFill/>
          <a:ln>
            <a:noFill/>
          </a:ln>
        </p:spPr>
        <p:txBody>
          <a:bodyPr spcFirstLastPara="1" wrap="square" lIns="68575" tIns="34275" rIns="68575" bIns="34275" anchor="b" anchorCtr="0">
            <a:noAutofit/>
          </a:bodyPr>
          <a:lstStyle>
            <a:lvl1pPr lvl="0" algn="l">
              <a:lnSpc>
                <a:spcPct val="90000"/>
              </a:lnSpc>
              <a:spcBef>
                <a:spcPts val="0"/>
              </a:spcBef>
              <a:spcAft>
                <a:spcPts val="0"/>
              </a:spcAft>
              <a:buClr>
                <a:schemeClr val="dk1"/>
              </a:buClr>
              <a:buSzPts val="4500"/>
              <a:buFont typeface="Calibri"/>
              <a:buNone/>
              <a:defRPr sz="45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217" name="Google Shape;217;g88e67510ed_3_22"/>
          <p:cNvSpPr txBox="1">
            <a:spLocks noGrp="1"/>
          </p:cNvSpPr>
          <p:nvPr>
            <p:ph type="body" idx="1"/>
          </p:nvPr>
        </p:nvSpPr>
        <p:spPr>
          <a:xfrm>
            <a:off x="623888" y="3442097"/>
            <a:ext cx="7886700" cy="1125140"/>
          </a:xfrm>
          <a:prstGeom prst="rect">
            <a:avLst/>
          </a:prstGeom>
          <a:noFill/>
          <a:ln>
            <a:noFill/>
          </a:ln>
        </p:spPr>
        <p:txBody>
          <a:bodyPr spcFirstLastPara="1" wrap="square" lIns="68575" tIns="34275" rIns="68575" bIns="34275" anchor="t" anchorCtr="0">
            <a:noAutofit/>
          </a:bodyPr>
          <a:lstStyle>
            <a:lvl1pPr marL="457200" lvl="0" indent="-228600" algn="l">
              <a:lnSpc>
                <a:spcPct val="90000"/>
              </a:lnSpc>
              <a:spcBef>
                <a:spcPts val="800"/>
              </a:spcBef>
              <a:spcAft>
                <a:spcPts val="0"/>
              </a:spcAft>
              <a:buClr>
                <a:srgbClr val="888888"/>
              </a:buClr>
              <a:buSzPts val="1800"/>
              <a:buNone/>
              <a:defRPr sz="1800">
                <a:solidFill>
                  <a:srgbClr val="888888"/>
                </a:solidFill>
              </a:defRPr>
            </a:lvl1pPr>
            <a:lvl2pPr marL="914400" lvl="1" indent="-228600" algn="l">
              <a:lnSpc>
                <a:spcPct val="90000"/>
              </a:lnSpc>
              <a:spcBef>
                <a:spcPts val="400"/>
              </a:spcBef>
              <a:spcAft>
                <a:spcPts val="0"/>
              </a:spcAft>
              <a:buClr>
                <a:srgbClr val="888888"/>
              </a:buClr>
              <a:buSzPts val="1500"/>
              <a:buNone/>
              <a:defRPr sz="1500">
                <a:solidFill>
                  <a:srgbClr val="888888"/>
                </a:solidFill>
              </a:defRPr>
            </a:lvl2pPr>
            <a:lvl3pPr marL="1371600" lvl="2" indent="-228600" algn="l">
              <a:lnSpc>
                <a:spcPct val="90000"/>
              </a:lnSpc>
              <a:spcBef>
                <a:spcPts val="400"/>
              </a:spcBef>
              <a:spcAft>
                <a:spcPts val="0"/>
              </a:spcAft>
              <a:buClr>
                <a:srgbClr val="888888"/>
              </a:buClr>
              <a:buSzPts val="1400"/>
              <a:buNone/>
              <a:defRPr sz="1400">
                <a:solidFill>
                  <a:srgbClr val="888888"/>
                </a:solidFill>
              </a:defRPr>
            </a:lvl3pPr>
            <a:lvl4pPr marL="1828800" lvl="3" indent="-228600" algn="l">
              <a:lnSpc>
                <a:spcPct val="90000"/>
              </a:lnSpc>
              <a:spcBef>
                <a:spcPts val="400"/>
              </a:spcBef>
              <a:spcAft>
                <a:spcPts val="0"/>
              </a:spcAft>
              <a:buClr>
                <a:srgbClr val="888888"/>
              </a:buClr>
              <a:buSzPts val="1200"/>
              <a:buNone/>
              <a:defRPr sz="1200">
                <a:solidFill>
                  <a:srgbClr val="888888"/>
                </a:solidFill>
              </a:defRPr>
            </a:lvl4pPr>
            <a:lvl5pPr marL="2286000" lvl="4" indent="-228600" algn="l">
              <a:lnSpc>
                <a:spcPct val="90000"/>
              </a:lnSpc>
              <a:spcBef>
                <a:spcPts val="400"/>
              </a:spcBef>
              <a:spcAft>
                <a:spcPts val="0"/>
              </a:spcAft>
              <a:buClr>
                <a:srgbClr val="888888"/>
              </a:buClr>
              <a:buSzPts val="1200"/>
              <a:buNone/>
              <a:defRPr sz="1200">
                <a:solidFill>
                  <a:srgbClr val="888888"/>
                </a:solidFill>
              </a:defRPr>
            </a:lvl5pPr>
            <a:lvl6pPr marL="2743200" lvl="5" indent="-228600" algn="l">
              <a:lnSpc>
                <a:spcPct val="90000"/>
              </a:lnSpc>
              <a:spcBef>
                <a:spcPts val="400"/>
              </a:spcBef>
              <a:spcAft>
                <a:spcPts val="0"/>
              </a:spcAft>
              <a:buClr>
                <a:srgbClr val="888888"/>
              </a:buClr>
              <a:buSzPts val="1200"/>
              <a:buNone/>
              <a:defRPr sz="1200">
                <a:solidFill>
                  <a:srgbClr val="888888"/>
                </a:solidFill>
              </a:defRPr>
            </a:lvl6pPr>
            <a:lvl7pPr marL="3200400" lvl="6" indent="-228600" algn="l">
              <a:lnSpc>
                <a:spcPct val="90000"/>
              </a:lnSpc>
              <a:spcBef>
                <a:spcPts val="400"/>
              </a:spcBef>
              <a:spcAft>
                <a:spcPts val="0"/>
              </a:spcAft>
              <a:buClr>
                <a:srgbClr val="888888"/>
              </a:buClr>
              <a:buSzPts val="1200"/>
              <a:buNone/>
              <a:defRPr sz="1200">
                <a:solidFill>
                  <a:srgbClr val="888888"/>
                </a:solidFill>
              </a:defRPr>
            </a:lvl7pPr>
            <a:lvl8pPr marL="3657600" lvl="7" indent="-228600" algn="l">
              <a:lnSpc>
                <a:spcPct val="90000"/>
              </a:lnSpc>
              <a:spcBef>
                <a:spcPts val="400"/>
              </a:spcBef>
              <a:spcAft>
                <a:spcPts val="0"/>
              </a:spcAft>
              <a:buClr>
                <a:srgbClr val="888888"/>
              </a:buClr>
              <a:buSzPts val="1200"/>
              <a:buNone/>
              <a:defRPr sz="1200">
                <a:solidFill>
                  <a:srgbClr val="888888"/>
                </a:solidFill>
              </a:defRPr>
            </a:lvl8pPr>
            <a:lvl9pPr marL="4114800" lvl="8" indent="-228600" algn="l">
              <a:lnSpc>
                <a:spcPct val="90000"/>
              </a:lnSpc>
              <a:spcBef>
                <a:spcPts val="400"/>
              </a:spcBef>
              <a:spcAft>
                <a:spcPts val="0"/>
              </a:spcAft>
              <a:buClr>
                <a:srgbClr val="888888"/>
              </a:buClr>
              <a:buSzPts val="1200"/>
              <a:buNone/>
              <a:defRPr sz="1200">
                <a:solidFill>
                  <a:srgbClr val="888888"/>
                </a:solidFill>
              </a:defRPr>
            </a:lvl9pPr>
          </a:lstStyle>
          <a:p>
            <a:endParaRPr/>
          </a:p>
        </p:txBody>
      </p:sp>
      <p:sp>
        <p:nvSpPr>
          <p:cNvPr id="218" name="Google Shape;218;g88e67510ed_3_22"/>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219" name="Google Shape;219;g88e67510ed_3_22"/>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220" name="Google Shape;220;g88e67510ed_3_22"/>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21"/>
        <p:cNvGrpSpPr/>
        <p:nvPr/>
      </p:nvGrpSpPr>
      <p:grpSpPr>
        <a:xfrm>
          <a:off x="0" y="0"/>
          <a:ext cx="0" cy="0"/>
          <a:chOff x="0" y="0"/>
          <a:chExt cx="0" cy="0"/>
        </a:xfrm>
      </p:grpSpPr>
      <p:sp>
        <p:nvSpPr>
          <p:cNvPr id="222" name="Google Shape;222;g88e67510ed_3_28"/>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223" name="Google Shape;223;g88e67510ed_3_28"/>
          <p:cNvSpPr txBox="1">
            <a:spLocks noGrp="1"/>
          </p:cNvSpPr>
          <p:nvPr>
            <p:ph type="body" idx="1"/>
          </p:nvPr>
        </p:nvSpPr>
        <p:spPr>
          <a:xfrm>
            <a:off x="628650" y="1369219"/>
            <a:ext cx="3886200" cy="3263504"/>
          </a:xfrm>
          <a:prstGeom prst="rect">
            <a:avLst/>
          </a:prstGeom>
          <a:noFill/>
          <a:ln>
            <a:noFill/>
          </a:ln>
        </p:spPr>
        <p:txBody>
          <a:bodyPr spcFirstLastPara="1" wrap="square" lIns="68575" tIns="34275" rIns="68575" bIns="34275" anchor="t" anchorCtr="0">
            <a:no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24" name="Google Shape;224;g88e67510ed_3_28"/>
          <p:cNvSpPr txBox="1">
            <a:spLocks noGrp="1"/>
          </p:cNvSpPr>
          <p:nvPr>
            <p:ph type="body" idx="2"/>
          </p:nvPr>
        </p:nvSpPr>
        <p:spPr>
          <a:xfrm>
            <a:off x="4629150" y="1369219"/>
            <a:ext cx="3886200" cy="3263504"/>
          </a:xfrm>
          <a:prstGeom prst="rect">
            <a:avLst/>
          </a:prstGeom>
          <a:noFill/>
          <a:ln>
            <a:noFill/>
          </a:ln>
        </p:spPr>
        <p:txBody>
          <a:bodyPr spcFirstLastPara="1" wrap="square" lIns="68575" tIns="34275" rIns="68575" bIns="34275" anchor="t" anchorCtr="0">
            <a:no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25" name="Google Shape;225;g88e67510ed_3_28"/>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226" name="Google Shape;226;g88e67510ed_3_28"/>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227" name="Google Shape;227;g88e67510ed_3_28"/>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47"/>
        <p:cNvGrpSpPr/>
        <p:nvPr/>
      </p:nvGrpSpPr>
      <p:grpSpPr>
        <a:xfrm>
          <a:off x="0" y="0"/>
          <a:ext cx="0" cy="0"/>
          <a:chOff x="0" y="0"/>
          <a:chExt cx="0" cy="0"/>
        </a:xfrm>
      </p:grpSpPr>
      <p:sp>
        <p:nvSpPr>
          <p:cNvPr id="48" name="Google Shape;48;p23"/>
          <p:cNvSpPr txBox="1">
            <a:spLocks noGrp="1"/>
          </p:cNvSpPr>
          <p:nvPr>
            <p:ph type="sldNum" idx="12"/>
          </p:nvPr>
        </p:nvSpPr>
        <p:spPr>
          <a:xfrm>
            <a:off x="8556784" y="4749851"/>
            <a:ext cx="548700" cy="393600"/>
          </a:xfrm>
          <a:prstGeom prst="rect">
            <a:avLst/>
          </a:prstGeom>
        </p:spPr>
        <p:txBody>
          <a:bodyPr spcFirstLastPara="1" wrap="square" lIns="82925" tIns="41450" rIns="82925" bIns="41450" anchor="t" anchorCtr="0">
            <a:noAutofit/>
          </a:bodyPr>
          <a:lstStyle>
            <a:lvl1pPr lvl="0">
              <a:buNone/>
              <a:defRPr sz="1300">
                <a:solidFill>
                  <a:srgbClr val="000000"/>
                </a:solidFill>
                <a:latin typeface="Arial"/>
                <a:ea typeface="Arial"/>
                <a:cs typeface="Arial"/>
                <a:sym typeface="Arial"/>
              </a:defRPr>
            </a:lvl1pPr>
            <a:lvl2pPr lvl="1">
              <a:buNone/>
              <a:defRPr sz="1300">
                <a:solidFill>
                  <a:srgbClr val="000000"/>
                </a:solidFill>
                <a:latin typeface="Arial"/>
                <a:ea typeface="Arial"/>
                <a:cs typeface="Arial"/>
                <a:sym typeface="Arial"/>
              </a:defRPr>
            </a:lvl2pPr>
            <a:lvl3pPr lvl="2">
              <a:buNone/>
              <a:defRPr sz="1300">
                <a:solidFill>
                  <a:srgbClr val="000000"/>
                </a:solidFill>
                <a:latin typeface="Arial"/>
                <a:ea typeface="Arial"/>
                <a:cs typeface="Arial"/>
                <a:sym typeface="Arial"/>
              </a:defRPr>
            </a:lvl3pPr>
            <a:lvl4pPr lvl="3">
              <a:buNone/>
              <a:defRPr sz="1300">
                <a:solidFill>
                  <a:srgbClr val="000000"/>
                </a:solidFill>
                <a:latin typeface="Arial"/>
                <a:ea typeface="Arial"/>
                <a:cs typeface="Arial"/>
                <a:sym typeface="Arial"/>
              </a:defRPr>
            </a:lvl4pPr>
            <a:lvl5pPr lvl="4">
              <a:buNone/>
              <a:defRPr sz="1300">
                <a:solidFill>
                  <a:srgbClr val="000000"/>
                </a:solidFill>
                <a:latin typeface="Arial"/>
                <a:ea typeface="Arial"/>
                <a:cs typeface="Arial"/>
                <a:sym typeface="Arial"/>
              </a:defRPr>
            </a:lvl5pPr>
            <a:lvl6pPr lvl="5">
              <a:buNone/>
              <a:defRPr sz="1300">
                <a:solidFill>
                  <a:srgbClr val="000000"/>
                </a:solidFill>
                <a:latin typeface="Arial"/>
                <a:ea typeface="Arial"/>
                <a:cs typeface="Arial"/>
                <a:sym typeface="Arial"/>
              </a:defRPr>
            </a:lvl6pPr>
            <a:lvl7pPr lvl="6">
              <a:buNone/>
              <a:defRPr sz="1300">
                <a:solidFill>
                  <a:srgbClr val="000000"/>
                </a:solidFill>
                <a:latin typeface="Arial"/>
                <a:ea typeface="Arial"/>
                <a:cs typeface="Arial"/>
                <a:sym typeface="Arial"/>
              </a:defRPr>
            </a:lvl7pPr>
            <a:lvl8pPr lvl="7">
              <a:buNone/>
              <a:defRPr sz="1300">
                <a:solidFill>
                  <a:srgbClr val="000000"/>
                </a:solidFill>
                <a:latin typeface="Arial"/>
                <a:ea typeface="Arial"/>
                <a:cs typeface="Arial"/>
                <a:sym typeface="Arial"/>
              </a:defRPr>
            </a:lvl8pPr>
            <a:lvl9pPr lvl="8">
              <a:buNone/>
              <a:defRPr sz="1300">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228"/>
        <p:cNvGrpSpPr/>
        <p:nvPr/>
      </p:nvGrpSpPr>
      <p:grpSpPr>
        <a:xfrm>
          <a:off x="0" y="0"/>
          <a:ext cx="0" cy="0"/>
          <a:chOff x="0" y="0"/>
          <a:chExt cx="0" cy="0"/>
        </a:xfrm>
      </p:grpSpPr>
      <p:sp>
        <p:nvSpPr>
          <p:cNvPr id="229" name="Google Shape;229;g88e67510ed_3_35"/>
          <p:cNvSpPr txBox="1">
            <a:spLocks noGrp="1"/>
          </p:cNvSpPr>
          <p:nvPr>
            <p:ph type="title"/>
          </p:nvPr>
        </p:nvSpPr>
        <p:spPr>
          <a:xfrm>
            <a:off x="629841" y="273844"/>
            <a:ext cx="7886700" cy="994172"/>
          </a:xfrm>
          <a:prstGeom prst="rect">
            <a:avLst/>
          </a:prstGeom>
          <a:noFill/>
          <a:ln>
            <a:noFill/>
          </a:ln>
        </p:spPr>
        <p:txBody>
          <a:bodyPr spcFirstLastPara="1" wrap="square" lIns="68575" tIns="34275" rIns="68575" bIns="34275" anchor="ctr" anchorCtr="0">
            <a:no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230" name="Google Shape;230;g88e67510ed_3_35"/>
          <p:cNvSpPr txBox="1">
            <a:spLocks noGrp="1"/>
          </p:cNvSpPr>
          <p:nvPr>
            <p:ph type="body" idx="1"/>
          </p:nvPr>
        </p:nvSpPr>
        <p:spPr>
          <a:xfrm>
            <a:off x="629841" y="1260872"/>
            <a:ext cx="3868340" cy="617934"/>
          </a:xfrm>
          <a:prstGeom prst="rect">
            <a:avLst/>
          </a:prstGeom>
          <a:noFill/>
          <a:ln>
            <a:noFill/>
          </a:ln>
        </p:spPr>
        <p:txBody>
          <a:bodyPr spcFirstLastPara="1" wrap="square" lIns="68575" tIns="34275" rIns="68575" bIns="34275" anchor="b" anchorCtr="0">
            <a:noAutofit/>
          </a:bodyPr>
          <a:lstStyle>
            <a:lvl1pPr marL="457200" lvl="0" indent="-228600" algn="l">
              <a:lnSpc>
                <a:spcPct val="90000"/>
              </a:lnSpc>
              <a:spcBef>
                <a:spcPts val="800"/>
              </a:spcBef>
              <a:spcAft>
                <a:spcPts val="0"/>
              </a:spcAft>
              <a:buClr>
                <a:schemeClr val="dk1"/>
              </a:buClr>
              <a:buSzPts val="1800"/>
              <a:buNone/>
              <a:defRPr sz="1800" b="1"/>
            </a:lvl1pPr>
            <a:lvl2pPr marL="914400" lvl="1" indent="-228600" algn="l">
              <a:lnSpc>
                <a:spcPct val="90000"/>
              </a:lnSpc>
              <a:spcBef>
                <a:spcPts val="400"/>
              </a:spcBef>
              <a:spcAft>
                <a:spcPts val="0"/>
              </a:spcAft>
              <a:buClr>
                <a:schemeClr val="dk1"/>
              </a:buClr>
              <a:buSzPts val="1500"/>
              <a:buNone/>
              <a:defRPr sz="1500" b="1"/>
            </a:lvl2pPr>
            <a:lvl3pPr marL="1371600" lvl="2" indent="-228600" algn="l">
              <a:lnSpc>
                <a:spcPct val="90000"/>
              </a:lnSpc>
              <a:spcBef>
                <a:spcPts val="400"/>
              </a:spcBef>
              <a:spcAft>
                <a:spcPts val="0"/>
              </a:spcAft>
              <a:buClr>
                <a:schemeClr val="dk1"/>
              </a:buClr>
              <a:buSzPts val="1400"/>
              <a:buNone/>
              <a:defRPr sz="1400" b="1"/>
            </a:lvl3pPr>
            <a:lvl4pPr marL="1828800" lvl="3" indent="-228600" algn="l">
              <a:lnSpc>
                <a:spcPct val="90000"/>
              </a:lnSpc>
              <a:spcBef>
                <a:spcPts val="400"/>
              </a:spcBef>
              <a:spcAft>
                <a:spcPts val="0"/>
              </a:spcAft>
              <a:buClr>
                <a:schemeClr val="dk1"/>
              </a:buClr>
              <a:buSzPts val="1200"/>
              <a:buNone/>
              <a:defRPr sz="1200" b="1"/>
            </a:lvl4pPr>
            <a:lvl5pPr marL="2286000" lvl="4" indent="-228600" algn="l">
              <a:lnSpc>
                <a:spcPct val="90000"/>
              </a:lnSpc>
              <a:spcBef>
                <a:spcPts val="400"/>
              </a:spcBef>
              <a:spcAft>
                <a:spcPts val="0"/>
              </a:spcAft>
              <a:buClr>
                <a:schemeClr val="dk1"/>
              </a:buClr>
              <a:buSzPts val="1200"/>
              <a:buNone/>
              <a:defRPr sz="1200" b="1"/>
            </a:lvl5pPr>
            <a:lvl6pPr marL="2743200" lvl="5" indent="-228600" algn="l">
              <a:lnSpc>
                <a:spcPct val="90000"/>
              </a:lnSpc>
              <a:spcBef>
                <a:spcPts val="400"/>
              </a:spcBef>
              <a:spcAft>
                <a:spcPts val="0"/>
              </a:spcAft>
              <a:buClr>
                <a:schemeClr val="dk1"/>
              </a:buClr>
              <a:buSzPts val="1200"/>
              <a:buNone/>
              <a:defRPr sz="1200" b="1"/>
            </a:lvl6pPr>
            <a:lvl7pPr marL="3200400" lvl="6" indent="-228600" algn="l">
              <a:lnSpc>
                <a:spcPct val="90000"/>
              </a:lnSpc>
              <a:spcBef>
                <a:spcPts val="400"/>
              </a:spcBef>
              <a:spcAft>
                <a:spcPts val="0"/>
              </a:spcAft>
              <a:buClr>
                <a:schemeClr val="dk1"/>
              </a:buClr>
              <a:buSzPts val="1200"/>
              <a:buNone/>
              <a:defRPr sz="1200" b="1"/>
            </a:lvl7pPr>
            <a:lvl8pPr marL="3657600" lvl="7" indent="-228600" algn="l">
              <a:lnSpc>
                <a:spcPct val="90000"/>
              </a:lnSpc>
              <a:spcBef>
                <a:spcPts val="400"/>
              </a:spcBef>
              <a:spcAft>
                <a:spcPts val="0"/>
              </a:spcAft>
              <a:buClr>
                <a:schemeClr val="dk1"/>
              </a:buClr>
              <a:buSzPts val="1200"/>
              <a:buNone/>
              <a:defRPr sz="1200" b="1"/>
            </a:lvl8pPr>
            <a:lvl9pPr marL="4114800" lvl="8" indent="-228600" algn="l">
              <a:lnSpc>
                <a:spcPct val="90000"/>
              </a:lnSpc>
              <a:spcBef>
                <a:spcPts val="400"/>
              </a:spcBef>
              <a:spcAft>
                <a:spcPts val="0"/>
              </a:spcAft>
              <a:buClr>
                <a:schemeClr val="dk1"/>
              </a:buClr>
              <a:buSzPts val="1200"/>
              <a:buNone/>
              <a:defRPr sz="1200" b="1"/>
            </a:lvl9pPr>
          </a:lstStyle>
          <a:p>
            <a:endParaRPr/>
          </a:p>
        </p:txBody>
      </p:sp>
      <p:sp>
        <p:nvSpPr>
          <p:cNvPr id="231" name="Google Shape;231;g88e67510ed_3_35"/>
          <p:cNvSpPr txBox="1">
            <a:spLocks noGrp="1"/>
          </p:cNvSpPr>
          <p:nvPr>
            <p:ph type="body" idx="2"/>
          </p:nvPr>
        </p:nvSpPr>
        <p:spPr>
          <a:xfrm>
            <a:off x="629841" y="1878806"/>
            <a:ext cx="3868340" cy="2763441"/>
          </a:xfrm>
          <a:prstGeom prst="rect">
            <a:avLst/>
          </a:prstGeom>
          <a:noFill/>
          <a:ln>
            <a:noFill/>
          </a:ln>
        </p:spPr>
        <p:txBody>
          <a:bodyPr spcFirstLastPara="1" wrap="square" lIns="68575" tIns="34275" rIns="68575" bIns="34275" anchor="t" anchorCtr="0">
            <a:no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32" name="Google Shape;232;g88e67510ed_3_35"/>
          <p:cNvSpPr txBox="1">
            <a:spLocks noGrp="1"/>
          </p:cNvSpPr>
          <p:nvPr>
            <p:ph type="body" idx="3"/>
          </p:nvPr>
        </p:nvSpPr>
        <p:spPr>
          <a:xfrm>
            <a:off x="4629150" y="1260872"/>
            <a:ext cx="3887391" cy="617934"/>
          </a:xfrm>
          <a:prstGeom prst="rect">
            <a:avLst/>
          </a:prstGeom>
          <a:noFill/>
          <a:ln>
            <a:noFill/>
          </a:ln>
        </p:spPr>
        <p:txBody>
          <a:bodyPr spcFirstLastPara="1" wrap="square" lIns="68575" tIns="34275" rIns="68575" bIns="34275" anchor="b" anchorCtr="0">
            <a:noAutofit/>
          </a:bodyPr>
          <a:lstStyle>
            <a:lvl1pPr marL="457200" lvl="0" indent="-228600" algn="l">
              <a:lnSpc>
                <a:spcPct val="90000"/>
              </a:lnSpc>
              <a:spcBef>
                <a:spcPts val="800"/>
              </a:spcBef>
              <a:spcAft>
                <a:spcPts val="0"/>
              </a:spcAft>
              <a:buClr>
                <a:schemeClr val="dk1"/>
              </a:buClr>
              <a:buSzPts val="1800"/>
              <a:buNone/>
              <a:defRPr sz="1800" b="1"/>
            </a:lvl1pPr>
            <a:lvl2pPr marL="914400" lvl="1" indent="-228600" algn="l">
              <a:lnSpc>
                <a:spcPct val="90000"/>
              </a:lnSpc>
              <a:spcBef>
                <a:spcPts val="400"/>
              </a:spcBef>
              <a:spcAft>
                <a:spcPts val="0"/>
              </a:spcAft>
              <a:buClr>
                <a:schemeClr val="dk1"/>
              </a:buClr>
              <a:buSzPts val="1500"/>
              <a:buNone/>
              <a:defRPr sz="1500" b="1"/>
            </a:lvl2pPr>
            <a:lvl3pPr marL="1371600" lvl="2" indent="-228600" algn="l">
              <a:lnSpc>
                <a:spcPct val="90000"/>
              </a:lnSpc>
              <a:spcBef>
                <a:spcPts val="400"/>
              </a:spcBef>
              <a:spcAft>
                <a:spcPts val="0"/>
              </a:spcAft>
              <a:buClr>
                <a:schemeClr val="dk1"/>
              </a:buClr>
              <a:buSzPts val="1400"/>
              <a:buNone/>
              <a:defRPr sz="1400" b="1"/>
            </a:lvl3pPr>
            <a:lvl4pPr marL="1828800" lvl="3" indent="-228600" algn="l">
              <a:lnSpc>
                <a:spcPct val="90000"/>
              </a:lnSpc>
              <a:spcBef>
                <a:spcPts val="400"/>
              </a:spcBef>
              <a:spcAft>
                <a:spcPts val="0"/>
              </a:spcAft>
              <a:buClr>
                <a:schemeClr val="dk1"/>
              </a:buClr>
              <a:buSzPts val="1200"/>
              <a:buNone/>
              <a:defRPr sz="1200" b="1"/>
            </a:lvl4pPr>
            <a:lvl5pPr marL="2286000" lvl="4" indent="-228600" algn="l">
              <a:lnSpc>
                <a:spcPct val="90000"/>
              </a:lnSpc>
              <a:spcBef>
                <a:spcPts val="400"/>
              </a:spcBef>
              <a:spcAft>
                <a:spcPts val="0"/>
              </a:spcAft>
              <a:buClr>
                <a:schemeClr val="dk1"/>
              </a:buClr>
              <a:buSzPts val="1200"/>
              <a:buNone/>
              <a:defRPr sz="1200" b="1"/>
            </a:lvl5pPr>
            <a:lvl6pPr marL="2743200" lvl="5" indent="-228600" algn="l">
              <a:lnSpc>
                <a:spcPct val="90000"/>
              </a:lnSpc>
              <a:spcBef>
                <a:spcPts val="400"/>
              </a:spcBef>
              <a:spcAft>
                <a:spcPts val="0"/>
              </a:spcAft>
              <a:buClr>
                <a:schemeClr val="dk1"/>
              </a:buClr>
              <a:buSzPts val="1200"/>
              <a:buNone/>
              <a:defRPr sz="1200" b="1"/>
            </a:lvl6pPr>
            <a:lvl7pPr marL="3200400" lvl="6" indent="-228600" algn="l">
              <a:lnSpc>
                <a:spcPct val="90000"/>
              </a:lnSpc>
              <a:spcBef>
                <a:spcPts val="400"/>
              </a:spcBef>
              <a:spcAft>
                <a:spcPts val="0"/>
              </a:spcAft>
              <a:buClr>
                <a:schemeClr val="dk1"/>
              </a:buClr>
              <a:buSzPts val="1200"/>
              <a:buNone/>
              <a:defRPr sz="1200" b="1"/>
            </a:lvl7pPr>
            <a:lvl8pPr marL="3657600" lvl="7" indent="-228600" algn="l">
              <a:lnSpc>
                <a:spcPct val="90000"/>
              </a:lnSpc>
              <a:spcBef>
                <a:spcPts val="400"/>
              </a:spcBef>
              <a:spcAft>
                <a:spcPts val="0"/>
              </a:spcAft>
              <a:buClr>
                <a:schemeClr val="dk1"/>
              </a:buClr>
              <a:buSzPts val="1200"/>
              <a:buNone/>
              <a:defRPr sz="1200" b="1"/>
            </a:lvl8pPr>
            <a:lvl9pPr marL="4114800" lvl="8" indent="-228600" algn="l">
              <a:lnSpc>
                <a:spcPct val="90000"/>
              </a:lnSpc>
              <a:spcBef>
                <a:spcPts val="400"/>
              </a:spcBef>
              <a:spcAft>
                <a:spcPts val="0"/>
              </a:spcAft>
              <a:buClr>
                <a:schemeClr val="dk1"/>
              </a:buClr>
              <a:buSzPts val="1200"/>
              <a:buNone/>
              <a:defRPr sz="1200" b="1"/>
            </a:lvl9pPr>
          </a:lstStyle>
          <a:p>
            <a:endParaRPr/>
          </a:p>
        </p:txBody>
      </p:sp>
      <p:sp>
        <p:nvSpPr>
          <p:cNvPr id="233" name="Google Shape;233;g88e67510ed_3_35"/>
          <p:cNvSpPr txBox="1">
            <a:spLocks noGrp="1"/>
          </p:cNvSpPr>
          <p:nvPr>
            <p:ph type="body" idx="4"/>
          </p:nvPr>
        </p:nvSpPr>
        <p:spPr>
          <a:xfrm>
            <a:off x="4629150" y="1878806"/>
            <a:ext cx="3887391" cy="2763441"/>
          </a:xfrm>
          <a:prstGeom prst="rect">
            <a:avLst/>
          </a:prstGeom>
          <a:noFill/>
          <a:ln>
            <a:noFill/>
          </a:ln>
        </p:spPr>
        <p:txBody>
          <a:bodyPr spcFirstLastPara="1" wrap="square" lIns="68575" tIns="34275" rIns="68575" bIns="34275" anchor="t" anchorCtr="0">
            <a:no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34" name="Google Shape;234;g88e67510ed_3_35"/>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235" name="Google Shape;235;g88e67510ed_3_35"/>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236" name="Google Shape;236;g88e67510ed_3_35"/>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37"/>
        <p:cNvGrpSpPr/>
        <p:nvPr/>
      </p:nvGrpSpPr>
      <p:grpSpPr>
        <a:xfrm>
          <a:off x="0" y="0"/>
          <a:ext cx="0" cy="0"/>
          <a:chOff x="0" y="0"/>
          <a:chExt cx="0" cy="0"/>
        </a:xfrm>
      </p:grpSpPr>
      <p:sp>
        <p:nvSpPr>
          <p:cNvPr id="238" name="Google Shape;238;g88e67510ed_3_44"/>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239" name="Google Shape;239;g88e67510ed_3_44"/>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240" name="Google Shape;240;g88e67510ed_3_44"/>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241" name="Google Shape;241;g88e67510ed_3_44"/>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242"/>
        <p:cNvGrpSpPr/>
        <p:nvPr/>
      </p:nvGrpSpPr>
      <p:grpSpPr>
        <a:xfrm>
          <a:off x="0" y="0"/>
          <a:ext cx="0" cy="0"/>
          <a:chOff x="0" y="0"/>
          <a:chExt cx="0" cy="0"/>
        </a:xfrm>
      </p:grpSpPr>
      <p:sp>
        <p:nvSpPr>
          <p:cNvPr id="243" name="Google Shape;243;g88e67510ed_3_49"/>
          <p:cNvSpPr txBox="1">
            <a:spLocks noGrp="1"/>
          </p:cNvSpPr>
          <p:nvPr>
            <p:ph type="title"/>
          </p:nvPr>
        </p:nvSpPr>
        <p:spPr>
          <a:xfrm>
            <a:off x="629841" y="342900"/>
            <a:ext cx="2949178" cy="1200150"/>
          </a:xfrm>
          <a:prstGeom prst="rect">
            <a:avLst/>
          </a:prstGeom>
          <a:noFill/>
          <a:ln>
            <a:noFill/>
          </a:ln>
        </p:spPr>
        <p:txBody>
          <a:bodyPr spcFirstLastPara="1" wrap="square" lIns="68575" tIns="34275" rIns="68575" bIns="34275" anchor="b" anchorCtr="0">
            <a:noAutofit/>
          </a:bodyPr>
          <a:lstStyle>
            <a:lvl1pPr lvl="0" algn="l">
              <a:lnSpc>
                <a:spcPct val="90000"/>
              </a:lnSpc>
              <a:spcBef>
                <a:spcPts val="0"/>
              </a:spcBef>
              <a:spcAft>
                <a:spcPts val="0"/>
              </a:spcAft>
              <a:buClr>
                <a:schemeClr val="dk1"/>
              </a:buClr>
              <a:buSzPts val="2400"/>
              <a:buFont typeface="Calibri"/>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244" name="Google Shape;244;g88e67510ed_3_49"/>
          <p:cNvSpPr txBox="1">
            <a:spLocks noGrp="1"/>
          </p:cNvSpPr>
          <p:nvPr>
            <p:ph type="body" idx="1"/>
          </p:nvPr>
        </p:nvSpPr>
        <p:spPr>
          <a:xfrm>
            <a:off x="3887391" y="740569"/>
            <a:ext cx="4629150" cy="3655219"/>
          </a:xfrm>
          <a:prstGeom prst="rect">
            <a:avLst/>
          </a:prstGeom>
          <a:noFill/>
          <a:ln>
            <a:noFill/>
          </a:ln>
        </p:spPr>
        <p:txBody>
          <a:bodyPr spcFirstLastPara="1" wrap="square" lIns="68575" tIns="34275" rIns="68575" bIns="34275" anchor="t" anchorCtr="0">
            <a:noAutofit/>
          </a:bodyPr>
          <a:lstStyle>
            <a:lvl1pPr marL="457200" lvl="0" indent="-381000" algn="l">
              <a:lnSpc>
                <a:spcPct val="90000"/>
              </a:lnSpc>
              <a:spcBef>
                <a:spcPts val="800"/>
              </a:spcBef>
              <a:spcAft>
                <a:spcPts val="0"/>
              </a:spcAft>
              <a:buClr>
                <a:schemeClr val="dk1"/>
              </a:buClr>
              <a:buSzPts val="2400"/>
              <a:buChar char="•"/>
              <a:defRPr sz="2400"/>
            </a:lvl1pPr>
            <a:lvl2pPr marL="914400" lvl="1" indent="-361950" algn="l">
              <a:lnSpc>
                <a:spcPct val="90000"/>
              </a:lnSpc>
              <a:spcBef>
                <a:spcPts val="400"/>
              </a:spcBef>
              <a:spcAft>
                <a:spcPts val="0"/>
              </a:spcAft>
              <a:buClr>
                <a:schemeClr val="dk1"/>
              </a:buClr>
              <a:buSzPts val="2100"/>
              <a:buChar char="•"/>
              <a:defRPr sz="2100"/>
            </a:lvl2pPr>
            <a:lvl3pPr marL="1371600" lvl="2" indent="-342900" algn="l">
              <a:lnSpc>
                <a:spcPct val="90000"/>
              </a:lnSpc>
              <a:spcBef>
                <a:spcPts val="400"/>
              </a:spcBef>
              <a:spcAft>
                <a:spcPts val="0"/>
              </a:spcAft>
              <a:buClr>
                <a:schemeClr val="dk1"/>
              </a:buClr>
              <a:buSzPts val="1800"/>
              <a:buChar char="•"/>
              <a:defRPr sz="1800"/>
            </a:lvl3pPr>
            <a:lvl4pPr marL="1828800" lvl="3" indent="-323850" algn="l">
              <a:lnSpc>
                <a:spcPct val="90000"/>
              </a:lnSpc>
              <a:spcBef>
                <a:spcPts val="400"/>
              </a:spcBef>
              <a:spcAft>
                <a:spcPts val="0"/>
              </a:spcAft>
              <a:buClr>
                <a:schemeClr val="dk1"/>
              </a:buClr>
              <a:buSzPts val="1500"/>
              <a:buChar char="•"/>
              <a:defRPr sz="1500"/>
            </a:lvl4pPr>
            <a:lvl5pPr marL="2286000" lvl="4" indent="-323850" algn="l">
              <a:lnSpc>
                <a:spcPct val="90000"/>
              </a:lnSpc>
              <a:spcBef>
                <a:spcPts val="400"/>
              </a:spcBef>
              <a:spcAft>
                <a:spcPts val="0"/>
              </a:spcAft>
              <a:buClr>
                <a:schemeClr val="dk1"/>
              </a:buClr>
              <a:buSzPts val="1500"/>
              <a:buChar char="•"/>
              <a:defRPr sz="1500"/>
            </a:lvl5pPr>
            <a:lvl6pPr marL="2743200" lvl="5" indent="-323850" algn="l">
              <a:lnSpc>
                <a:spcPct val="90000"/>
              </a:lnSpc>
              <a:spcBef>
                <a:spcPts val="400"/>
              </a:spcBef>
              <a:spcAft>
                <a:spcPts val="0"/>
              </a:spcAft>
              <a:buClr>
                <a:schemeClr val="dk1"/>
              </a:buClr>
              <a:buSzPts val="1500"/>
              <a:buChar char="•"/>
              <a:defRPr sz="1500"/>
            </a:lvl6pPr>
            <a:lvl7pPr marL="3200400" lvl="6" indent="-323850" algn="l">
              <a:lnSpc>
                <a:spcPct val="90000"/>
              </a:lnSpc>
              <a:spcBef>
                <a:spcPts val="400"/>
              </a:spcBef>
              <a:spcAft>
                <a:spcPts val="0"/>
              </a:spcAft>
              <a:buClr>
                <a:schemeClr val="dk1"/>
              </a:buClr>
              <a:buSzPts val="1500"/>
              <a:buChar char="•"/>
              <a:defRPr sz="1500"/>
            </a:lvl7pPr>
            <a:lvl8pPr marL="3657600" lvl="7" indent="-323850" algn="l">
              <a:lnSpc>
                <a:spcPct val="90000"/>
              </a:lnSpc>
              <a:spcBef>
                <a:spcPts val="400"/>
              </a:spcBef>
              <a:spcAft>
                <a:spcPts val="0"/>
              </a:spcAft>
              <a:buClr>
                <a:schemeClr val="dk1"/>
              </a:buClr>
              <a:buSzPts val="1500"/>
              <a:buChar char="•"/>
              <a:defRPr sz="1500"/>
            </a:lvl8pPr>
            <a:lvl9pPr marL="4114800" lvl="8" indent="-323850" algn="l">
              <a:lnSpc>
                <a:spcPct val="90000"/>
              </a:lnSpc>
              <a:spcBef>
                <a:spcPts val="400"/>
              </a:spcBef>
              <a:spcAft>
                <a:spcPts val="0"/>
              </a:spcAft>
              <a:buClr>
                <a:schemeClr val="dk1"/>
              </a:buClr>
              <a:buSzPts val="1500"/>
              <a:buChar char="•"/>
              <a:defRPr sz="1500"/>
            </a:lvl9pPr>
          </a:lstStyle>
          <a:p>
            <a:endParaRPr/>
          </a:p>
        </p:txBody>
      </p:sp>
      <p:sp>
        <p:nvSpPr>
          <p:cNvPr id="245" name="Google Shape;245;g88e67510ed_3_49"/>
          <p:cNvSpPr txBox="1">
            <a:spLocks noGrp="1"/>
          </p:cNvSpPr>
          <p:nvPr>
            <p:ph type="body" idx="2"/>
          </p:nvPr>
        </p:nvSpPr>
        <p:spPr>
          <a:xfrm>
            <a:off x="629841" y="1543050"/>
            <a:ext cx="2949178" cy="2858691"/>
          </a:xfrm>
          <a:prstGeom prst="rect">
            <a:avLst/>
          </a:prstGeom>
          <a:noFill/>
          <a:ln>
            <a:noFill/>
          </a:ln>
        </p:spPr>
        <p:txBody>
          <a:bodyPr spcFirstLastPara="1" wrap="square" lIns="68575" tIns="34275" rIns="68575" bIns="34275" anchor="t" anchorCtr="0">
            <a:noAutofit/>
          </a:bodyPr>
          <a:lstStyle>
            <a:lvl1pPr marL="457200" lvl="0" indent="-228600" algn="l">
              <a:lnSpc>
                <a:spcPct val="90000"/>
              </a:lnSpc>
              <a:spcBef>
                <a:spcPts val="800"/>
              </a:spcBef>
              <a:spcAft>
                <a:spcPts val="0"/>
              </a:spcAft>
              <a:buClr>
                <a:schemeClr val="dk1"/>
              </a:buClr>
              <a:buSzPts val="1200"/>
              <a:buNone/>
              <a:defRPr sz="1200"/>
            </a:lvl1pPr>
            <a:lvl2pPr marL="914400" lvl="1" indent="-228600" algn="l">
              <a:lnSpc>
                <a:spcPct val="90000"/>
              </a:lnSpc>
              <a:spcBef>
                <a:spcPts val="400"/>
              </a:spcBef>
              <a:spcAft>
                <a:spcPts val="0"/>
              </a:spcAft>
              <a:buClr>
                <a:schemeClr val="dk1"/>
              </a:buClr>
              <a:buSzPts val="1100"/>
              <a:buNone/>
              <a:defRPr sz="1100"/>
            </a:lvl2pPr>
            <a:lvl3pPr marL="1371600" lvl="2" indent="-228600" algn="l">
              <a:lnSpc>
                <a:spcPct val="90000"/>
              </a:lnSpc>
              <a:spcBef>
                <a:spcPts val="400"/>
              </a:spcBef>
              <a:spcAft>
                <a:spcPts val="0"/>
              </a:spcAft>
              <a:buClr>
                <a:schemeClr val="dk1"/>
              </a:buClr>
              <a:buSzPts val="900"/>
              <a:buNone/>
              <a:defRPr sz="900"/>
            </a:lvl3pPr>
            <a:lvl4pPr marL="1828800" lvl="3" indent="-228600" algn="l">
              <a:lnSpc>
                <a:spcPct val="90000"/>
              </a:lnSpc>
              <a:spcBef>
                <a:spcPts val="400"/>
              </a:spcBef>
              <a:spcAft>
                <a:spcPts val="0"/>
              </a:spcAft>
              <a:buClr>
                <a:schemeClr val="dk1"/>
              </a:buClr>
              <a:buSzPts val="800"/>
              <a:buNone/>
              <a:defRPr sz="800"/>
            </a:lvl4pPr>
            <a:lvl5pPr marL="2286000" lvl="4" indent="-228600" algn="l">
              <a:lnSpc>
                <a:spcPct val="90000"/>
              </a:lnSpc>
              <a:spcBef>
                <a:spcPts val="400"/>
              </a:spcBef>
              <a:spcAft>
                <a:spcPts val="0"/>
              </a:spcAft>
              <a:buClr>
                <a:schemeClr val="dk1"/>
              </a:buClr>
              <a:buSzPts val="800"/>
              <a:buNone/>
              <a:defRPr sz="800"/>
            </a:lvl5pPr>
            <a:lvl6pPr marL="2743200" lvl="5" indent="-228600" algn="l">
              <a:lnSpc>
                <a:spcPct val="90000"/>
              </a:lnSpc>
              <a:spcBef>
                <a:spcPts val="400"/>
              </a:spcBef>
              <a:spcAft>
                <a:spcPts val="0"/>
              </a:spcAft>
              <a:buClr>
                <a:schemeClr val="dk1"/>
              </a:buClr>
              <a:buSzPts val="800"/>
              <a:buNone/>
              <a:defRPr sz="800"/>
            </a:lvl6pPr>
            <a:lvl7pPr marL="3200400" lvl="6" indent="-228600" algn="l">
              <a:lnSpc>
                <a:spcPct val="90000"/>
              </a:lnSpc>
              <a:spcBef>
                <a:spcPts val="400"/>
              </a:spcBef>
              <a:spcAft>
                <a:spcPts val="0"/>
              </a:spcAft>
              <a:buClr>
                <a:schemeClr val="dk1"/>
              </a:buClr>
              <a:buSzPts val="800"/>
              <a:buNone/>
              <a:defRPr sz="800"/>
            </a:lvl7pPr>
            <a:lvl8pPr marL="3657600" lvl="7" indent="-228600" algn="l">
              <a:lnSpc>
                <a:spcPct val="90000"/>
              </a:lnSpc>
              <a:spcBef>
                <a:spcPts val="400"/>
              </a:spcBef>
              <a:spcAft>
                <a:spcPts val="0"/>
              </a:spcAft>
              <a:buClr>
                <a:schemeClr val="dk1"/>
              </a:buClr>
              <a:buSzPts val="800"/>
              <a:buNone/>
              <a:defRPr sz="800"/>
            </a:lvl8pPr>
            <a:lvl9pPr marL="4114800" lvl="8" indent="-228600" algn="l">
              <a:lnSpc>
                <a:spcPct val="90000"/>
              </a:lnSpc>
              <a:spcBef>
                <a:spcPts val="400"/>
              </a:spcBef>
              <a:spcAft>
                <a:spcPts val="0"/>
              </a:spcAft>
              <a:buClr>
                <a:schemeClr val="dk1"/>
              </a:buClr>
              <a:buSzPts val="800"/>
              <a:buNone/>
              <a:defRPr sz="800"/>
            </a:lvl9pPr>
          </a:lstStyle>
          <a:p>
            <a:endParaRPr/>
          </a:p>
        </p:txBody>
      </p:sp>
      <p:sp>
        <p:nvSpPr>
          <p:cNvPr id="246" name="Google Shape;246;g88e67510ed_3_49"/>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247" name="Google Shape;247;g88e67510ed_3_49"/>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248" name="Google Shape;248;g88e67510ed_3_49"/>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249"/>
        <p:cNvGrpSpPr/>
        <p:nvPr/>
      </p:nvGrpSpPr>
      <p:grpSpPr>
        <a:xfrm>
          <a:off x="0" y="0"/>
          <a:ext cx="0" cy="0"/>
          <a:chOff x="0" y="0"/>
          <a:chExt cx="0" cy="0"/>
        </a:xfrm>
      </p:grpSpPr>
      <p:sp>
        <p:nvSpPr>
          <p:cNvPr id="250" name="Google Shape;250;g88e67510ed_3_56"/>
          <p:cNvSpPr txBox="1">
            <a:spLocks noGrp="1"/>
          </p:cNvSpPr>
          <p:nvPr>
            <p:ph type="title"/>
          </p:nvPr>
        </p:nvSpPr>
        <p:spPr>
          <a:xfrm>
            <a:off x="629841" y="342900"/>
            <a:ext cx="2949178" cy="1200150"/>
          </a:xfrm>
          <a:prstGeom prst="rect">
            <a:avLst/>
          </a:prstGeom>
          <a:noFill/>
          <a:ln>
            <a:noFill/>
          </a:ln>
        </p:spPr>
        <p:txBody>
          <a:bodyPr spcFirstLastPara="1" wrap="square" lIns="68575" tIns="34275" rIns="68575" bIns="34275" anchor="b" anchorCtr="0">
            <a:noAutofit/>
          </a:bodyPr>
          <a:lstStyle>
            <a:lvl1pPr lvl="0" algn="l">
              <a:lnSpc>
                <a:spcPct val="90000"/>
              </a:lnSpc>
              <a:spcBef>
                <a:spcPts val="0"/>
              </a:spcBef>
              <a:spcAft>
                <a:spcPts val="0"/>
              </a:spcAft>
              <a:buClr>
                <a:schemeClr val="dk1"/>
              </a:buClr>
              <a:buSzPts val="2400"/>
              <a:buFont typeface="Calibri"/>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251" name="Google Shape;251;g88e67510ed_3_56"/>
          <p:cNvSpPr>
            <a:spLocks noGrp="1"/>
          </p:cNvSpPr>
          <p:nvPr>
            <p:ph type="pic" idx="2"/>
          </p:nvPr>
        </p:nvSpPr>
        <p:spPr>
          <a:xfrm>
            <a:off x="3887391" y="740569"/>
            <a:ext cx="4629150" cy="3655219"/>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1pPr>
            <a:lvl2pPr marR="0" lvl="1" algn="l" rtl="0">
              <a:lnSpc>
                <a:spcPct val="90000"/>
              </a:lnSpc>
              <a:spcBef>
                <a:spcPts val="400"/>
              </a:spcBef>
              <a:spcAft>
                <a:spcPts val="0"/>
              </a:spcAft>
              <a:buClr>
                <a:schemeClr val="dk1"/>
              </a:buClr>
              <a:buSzPts val="2100"/>
              <a:buFont typeface="Arial"/>
              <a:buNone/>
              <a:defRPr sz="2100" b="0" i="0" u="none" strike="noStrike" cap="none">
                <a:solidFill>
                  <a:schemeClr val="dk1"/>
                </a:solidFill>
                <a:latin typeface="Calibri"/>
                <a:ea typeface="Calibri"/>
                <a:cs typeface="Calibri"/>
                <a:sym typeface="Calibri"/>
              </a:defRPr>
            </a:lvl2pPr>
            <a:lvl3pPr marR="0" lvl="2" algn="l" rtl="0">
              <a:lnSpc>
                <a:spcPct val="90000"/>
              </a:lnSpc>
              <a:spcBef>
                <a:spcPts val="4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3pPr>
            <a:lvl4pPr marR="0" lvl="3"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4pPr>
            <a:lvl5pPr marR="0" lvl="4"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5pPr>
            <a:lvl6pPr marR="0" lvl="5"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6pPr>
            <a:lvl7pPr marR="0" lvl="6"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7pPr>
            <a:lvl8pPr marR="0" lvl="7"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8pPr>
            <a:lvl9pPr marR="0" lvl="8"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9pPr>
          </a:lstStyle>
          <a:p>
            <a:endParaRPr/>
          </a:p>
        </p:txBody>
      </p:sp>
      <p:sp>
        <p:nvSpPr>
          <p:cNvPr id="252" name="Google Shape;252;g88e67510ed_3_56"/>
          <p:cNvSpPr txBox="1">
            <a:spLocks noGrp="1"/>
          </p:cNvSpPr>
          <p:nvPr>
            <p:ph type="body" idx="1"/>
          </p:nvPr>
        </p:nvSpPr>
        <p:spPr>
          <a:xfrm>
            <a:off x="629841" y="1543050"/>
            <a:ext cx="2949178" cy="2858691"/>
          </a:xfrm>
          <a:prstGeom prst="rect">
            <a:avLst/>
          </a:prstGeom>
          <a:noFill/>
          <a:ln>
            <a:noFill/>
          </a:ln>
        </p:spPr>
        <p:txBody>
          <a:bodyPr spcFirstLastPara="1" wrap="square" lIns="68575" tIns="34275" rIns="68575" bIns="34275" anchor="t" anchorCtr="0">
            <a:noAutofit/>
          </a:bodyPr>
          <a:lstStyle>
            <a:lvl1pPr marL="457200" lvl="0" indent="-228600" algn="l">
              <a:lnSpc>
                <a:spcPct val="90000"/>
              </a:lnSpc>
              <a:spcBef>
                <a:spcPts val="800"/>
              </a:spcBef>
              <a:spcAft>
                <a:spcPts val="0"/>
              </a:spcAft>
              <a:buClr>
                <a:schemeClr val="dk1"/>
              </a:buClr>
              <a:buSzPts val="1200"/>
              <a:buNone/>
              <a:defRPr sz="1200"/>
            </a:lvl1pPr>
            <a:lvl2pPr marL="914400" lvl="1" indent="-228600" algn="l">
              <a:lnSpc>
                <a:spcPct val="90000"/>
              </a:lnSpc>
              <a:spcBef>
                <a:spcPts val="400"/>
              </a:spcBef>
              <a:spcAft>
                <a:spcPts val="0"/>
              </a:spcAft>
              <a:buClr>
                <a:schemeClr val="dk1"/>
              </a:buClr>
              <a:buSzPts val="1100"/>
              <a:buNone/>
              <a:defRPr sz="1100"/>
            </a:lvl2pPr>
            <a:lvl3pPr marL="1371600" lvl="2" indent="-228600" algn="l">
              <a:lnSpc>
                <a:spcPct val="90000"/>
              </a:lnSpc>
              <a:spcBef>
                <a:spcPts val="400"/>
              </a:spcBef>
              <a:spcAft>
                <a:spcPts val="0"/>
              </a:spcAft>
              <a:buClr>
                <a:schemeClr val="dk1"/>
              </a:buClr>
              <a:buSzPts val="900"/>
              <a:buNone/>
              <a:defRPr sz="900"/>
            </a:lvl3pPr>
            <a:lvl4pPr marL="1828800" lvl="3" indent="-228600" algn="l">
              <a:lnSpc>
                <a:spcPct val="90000"/>
              </a:lnSpc>
              <a:spcBef>
                <a:spcPts val="400"/>
              </a:spcBef>
              <a:spcAft>
                <a:spcPts val="0"/>
              </a:spcAft>
              <a:buClr>
                <a:schemeClr val="dk1"/>
              </a:buClr>
              <a:buSzPts val="800"/>
              <a:buNone/>
              <a:defRPr sz="800"/>
            </a:lvl4pPr>
            <a:lvl5pPr marL="2286000" lvl="4" indent="-228600" algn="l">
              <a:lnSpc>
                <a:spcPct val="90000"/>
              </a:lnSpc>
              <a:spcBef>
                <a:spcPts val="400"/>
              </a:spcBef>
              <a:spcAft>
                <a:spcPts val="0"/>
              </a:spcAft>
              <a:buClr>
                <a:schemeClr val="dk1"/>
              </a:buClr>
              <a:buSzPts val="800"/>
              <a:buNone/>
              <a:defRPr sz="800"/>
            </a:lvl5pPr>
            <a:lvl6pPr marL="2743200" lvl="5" indent="-228600" algn="l">
              <a:lnSpc>
                <a:spcPct val="90000"/>
              </a:lnSpc>
              <a:spcBef>
                <a:spcPts val="400"/>
              </a:spcBef>
              <a:spcAft>
                <a:spcPts val="0"/>
              </a:spcAft>
              <a:buClr>
                <a:schemeClr val="dk1"/>
              </a:buClr>
              <a:buSzPts val="800"/>
              <a:buNone/>
              <a:defRPr sz="800"/>
            </a:lvl6pPr>
            <a:lvl7pPr marL="3200400" lvl="6" indent="-228600" algn="l">
              <a:lnSpc>
                <a:spcPct val="90000"/>
              </a:lnSpc>
              <a:spcBef>
                <a:spcPts val="400"/>
              </a:spcBef>
              <a:spcAft>
                <a:spcPts val="0"/>
              </a:spcAft>
              <a:buClr>
                <a:schemeClr val="dk1"/>
              </a:buClr>
              <a:buSzPts val="800"/>
              <a:buNone/>
              <a:defRPr sz="800"/>
            </a:lvl7pPr>
            <a:lvl8pPr marL="3657600" lvl="7" indent="-228600" algn="l">
              <a:lnSpc>
                <a:spcPct val="90000"/>
              </a:lnSpc>
              <a:spcBef>
                <a:spcPts val="400"/>
              </a:spcBef>
              <a:spcAft>
                <a:spcPts val="0"/>
              </a:spcAft>
              <a:buClr>
                <a:schemeClr val="dk1"/>
              </a:buClr>
              <a:buSzPts val="800"/>
              <a:buNone/>
              <a:defRPr sz="800"/>
            </a:lvl8pPr>
            <a:lvl9pPr marL="4114800" lvl="8" indent="-228600" algn="l">
              <a:lnSpc>
                <a:spcPct val="90000"/>
              </a:lnSpc>
              <a:spcBef>
                <a:spcPts val="400"/>
              </a:spcBef>
              <a:spcAft>
                <a:spcPts val="0"/>
              </a:spcAft>
              <a:buClr>
                <a:schemeClr val="dk1"/>
              </a:buClr>
              <a:buSzPts val="800"/>
              <a:buNone/>
              <a:defRPr sz="800"/>
            </a:lvl9pPr>
          </a:lstStyle>
          <a:p>
            <a:endParaRPr/>
          </a:p>
        </p:txBody>
      </p:sp>
      <p:sp>
        <p:nvSpPr>
          <p:cNvPr id="253" name="Google Shape;253;g88e67510ed_3_56"/>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254" name="Google Shape;254;g88e67510ed_3_56"/>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255" name="Google Shape;255;g88e67510ed_3_56"/>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256"/>
        <p:cNvGrpSpPr/>
        <p:nvPr/>
      </p:nvGrpSpPr>
      <p:grpSpPr>
        <a:xfrm>
          <a:off x="0" y="0"/>
          <a:ext cx="0" cy="0"/>
          <a:chOff x="0" y="0"/>
          <a:chExt cx="0" cy="0"/>
        </a:xfrm>
      </p:grpSpPr>
      <p:sp>
        <p:nvSpPr>
          <p:cNvPr id="257" name="Google Shape;257;g88e67510ed_3_63"/>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258" name="Google Shape;258;g88e67510ed_3_63"/>
          <p:cNvSpPr txBox="1">
            <a:spLocks noGrp="1"/>
          </p:cNvSpPr>
          <p:nvPr>
            <p:ph type="body" idx="1"/>
          </p:nvPr>
        </p:nvSpPr>
        <p:spPr>
          <a:xfrm rot="5400000">
            <a:off x="2940248" y="-942379"/>
            <a:ext cx="3263504" cy="7886700"/>
          </a:xfrm>
          <a:prstGeom prst="rect">
            <a:avLst/>
          </a:prstGeom>
          <a:noFill/>
          <a:ln>
            <a:noFill/>
          </a:ln>
        </p:spPr>
        <p:txBody>
          <a:bodyPr spcFirstLastPara="1" wrap="square" lIns="68575" tIns="34275" rIns="68575" bIns="34275" anchor="t" anchorCtr="0">
            <a:no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59" name="Google Shape;259;g88e67510ed_3_63"/>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260" name="Google Shape;260;g88e67510ed_3_63"/>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261" name="Google Shape;261;g88e67510ed_3_63"/>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262"/>
        <p:cNvGrpSpPr/>
        <p:nvPr/>
      </p:nvGrpSpPr>
      <p:grpSpPr>
        <a:xfrm>
          <a:off x="0" y="0"/>
          <a:ext cx="0" cy="0"/>
          <a:chOff x="0" y="0"/>
          <a:chExt cx="0" cy="0"/>
        </a:xfrm>
      </p:grpSpPr>
      <p:sp>
        <p:nvSpPr>
          <p:cNvPr id="263" name="Google Shape;263;g88e67510ed_3_69"/>
          <p:cNvSpPr txBox="1">
            <a:spLocks noGrp="1"/>
          </p:cNvSpPr>
          <p:nvPr>
            <p:ph type="title"/>
          </p:nvPr>
        </p:nvSpPr>
        <p:spPr>
          <a:xfrm rot="5400000">
            <a:off x="5350073" y="1467446"/>
            <a:ext cx="4358879" cy="1971675"/>
          </a:xfrm>
          <a:prstGeom prst="rect">
            <a:avLst/>
          </a:prstGeom>
          <a:noFill/>
          <a:ln>
            <a:noFill/>
          </a:ln>
        </p:spPr>
        <p:txBody>
          <a:bodyPr spcFirstLastPara="1" wrap="square" lIns="68575" tIns="34275" rIns="68575" bIns="34275" anchor="ctr" anchorCtr="0">
            <a:no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264" name="Google Shape;264;g88e67510ed_3_69"/>
          <p:cNvSpPr txBox="1">
            <a:spLocks noGrp="1"/>
          </p:cNvSpPr>
          <p:nvPr>
            <p:ph type="body" idx="1"/>
          </p:nvPr>
        </p:nvSpPr>
        <p:spPr>
          <a:xfrm rot="5400000">
            <a:off x="1349573" y="-447079"/>
            <a:ext cx="4358879" cy="5800725"/>
          </a:xfrm>
          <a:prstGeom prst="rect">
            <a:avLst/>
          </a:prstGeom>
          <a:noFill/>
          <a:ln>
            <a:noFill/>
          </a:ln>
        </p:spPr>
        <p:txBody>
          <a:bodyPr spcFirstLastPara="1" wrap="square" lIns="68575" tIns="34275" rIns="68575" bIns="34275" anchor="t" anchorCtr="0">
            <a:no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65" name="Google Shape;265;g88e67510ed_3_69"/>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266" name="Google Shape;266;g88e67510ed_3_69"/>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267" name="Google Shape;267;g88e67510ed_3_69"/>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2 Content" type="twoObj">
  <p:cSld name="TWO_OBJECTS">
    <p:spTree>
      <p:nvGrpSpPr>
        <p:cNvPr id="1" name="Shape 49"/>
        <p:cNvGrpSpPr/>
        <p:nvPr/>
      </p:nvGrpSpPr>
      <p:grpSpPr>
        <a:xfrm>
          <a:off x="0" y="0"/>
          <a:ext cx="0" cy="0"/>
          <a:chOff x="0" y="0"/>
          <a:chExt cx="0" cy="0"/>
        </a:xfrm>
      </p:grpSpPr>
      <p:sp>
        <p:nvSpPr>
          <p:cNvPr id="50" name="Google Shape;50;p24"/>
          <p:cNvSpPr txBox="1">
            <a:spLocks noGrp="1"/>
          </p:cNvSpPr>
          <p:nvPr>
            <p:ph type="title"/>
          </p:nvPr>
        </p:nvSpPr>
        <p:spPr>
          <a:xfrm>
            <a:off x="1944612" y="467931"/>
            <a:ext cx="6683196" cy="960353"/>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300"/>
              <a:buNone/>
              <a:defRPr/>
            </a:lvl1pPr>
            <a:lvl2pPr lvl="1" algn="l">
              <a:lnSpc>
                <a:spcPct val="100000"/>
              </a:lnSpc>
              <a:spcBef>
                <a:spcPts val="0"/>
              </a:spcBef>
              <a:spcAft>
                <a:spcPts val="0"/>
              </a:spcAft>
              <a:buSzPts val="1300"/>
              <a:buNone/>
              <a:defRPr/>
            </a:lvl2pPr>
            <a:lvl3pPr lvl="2" algn="l">
              <a:lnSpc>
                <a:spcPct val="100000"/>
              </a:lnSpc>
              <a:spcBef>
                <a:spcPts val="0"/>
              </a:spcBef>
              <a:spcAft>
                <a:spcPts val="0"/>
              </a:spcAft>
              <a:buSzPts val="1300"/>
              <a:buNone/>
              <a:defRPr/>
            </a:lvl3pPr>
            <a:lvl4pPr lvl="3" algn="l">
              <a:lnSpc>
                <a:spcPct val="100000"/>
              </a:lnSpc>
              <a:spcBef>
                <a:spcPts val="0"/>
              </a:spcBef>
              <a:spcAft>
                <a:spcPts val="0"/>
              </a:spcAft>
              <a:buSzPts val="1300"/>
              <a:buNone/>
              <a:defRPr/>
            </a:lvl4pPr>
            <a:lvl5pPr lvl="4" algn="l">
              <a:lnSpc>
                <a:spcPct val="100000"/>
              </a:lnSpc>
              <a:spcBef>
                <a:spcPts val="0"/>
              </a:spcBef>
              <a:spcAft>
                <a:spcPts val="0"/>
              </a:spcAft>
              <a:buSzPts val="1300"/>
              <a:buNone/>
              <a:defRPr/>
            </a:lvl5pPr>
            <a:lvl6pPr lvl="5" algn="l">
              <a:lnSpc>
                <a:spcPct val="100000"/>
              </a:lnSpc>
              <a:spcBef>
                <a:spcPts val="0"/>
              </a:spcBef>
              <a:spcAft>
                <a:spcPts val="0"/>
              </a:spcAft>
              <a:buSzPts val="1300"/>
              <a:buNone/>
              <a:defRPr/>
            </a:lvl6pPr>
            <a:lvl7pPr lvl="6" algn="l">
              <a:lnSpc>
                <a:spcPct val="100000"/>
              </a:lnSpc>
              <a:spcBef>
                <a:spcPts val="0"/>
              </a:spcBef>
              <a:spcAft>
                <a:spcPts val="0"/>
              </a:spcAft>
              <a:buSzPts val="1300"/>
              <a:buNone/>
              <a:defRPr/>
            </a:lvl7pPr>
            <a:lvl8pPr lvl="7" algn="l">
              <a:lnSpc>
                <a:spcPct val="100000"/>
              </a:lnSpc>
              <a:spcBef>
                <a:spcPts val="0"/>
              </a:spcBef>
              <a:spcAft>
                <a:spcPts val="0"/>
              </a:spcAft>
              <a:buSzPts val="1300"/>
              <a:buNone/>
              <a:defRPr/>
            </a:lvl8pPr>
            <a:lvl9pPr lvl="8" algn="l">
              <a:lnSpc>
                <a:spcPct val="100000"/>
              </a:lnSpc>
              <a:spcBef>
                <a:spcPts val="0"/>
              </a:spcBef>
              <a:spcAft>
                <a:spcPts val="0"/>
              </a:spcAft>
              <a:buSzPts val="1300"/>
              <a:buNone/>
              <a:defRPr/>
            </a:lvl9pPr>
          </a:lstStyle>
          <a:p>
            <a:endParaRPr/>
          </a:p>
        </p:txBody>
      </p:sp>
      <p:sp>
        <p:nvSpPr>
          <p:cNvPr id="51" name="Google Shape;51;p24"/>
          <p:cNvSpPr txBox="1">
            <a:spLocks noGrp="1"/>
          </p:cNvSpPr>
          <p:nvPr>
            <p:ph type="body" idx="1"/>
          </p:nvPr>
        </p:nvSpPr>
        <p:spPr>
          <a:xfrm>
            <a:off x="1941673" y="1600045"/>
            <a:ext cx="3262573" cy="2832406"/>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1300"/>
              <a:buNone/>
              <a:defRPr/>
            </a:lvl1pPr>
            <a:lvl2pPr marL="914400" lvl="1" indent="-228600" algn="l">
              <a:lnSpc>
                <a:spcPct val="100000"/>
              </a:lnSpc>
              <a:spcBef>
                <a:spcPts val="0"/>
              </a:spcBef>
              <a:spcAft>
                <a:spcPts val="0"/>
              </a:spcAft>
              <a:buSzPts val="1300"/>
              <a:buNone/>
              <a:defRPr/>
            </a:lvl2pPr>
            <a:lvl3pPr marL="1371600" lvl="2" indent="-228600" algn="l">
              <a:lnSpc>
                <a:spcPct val="100000"/>
              </a:lnSpc>
              <a:spcBef>
                <a:spcPts val="0"/>
              </a:spcBef>
              <a:spcAft>
                <a:spcPts val="0"/>
              </a:spcAft>
              <a:buSzPts val="1300"/>
              <a:buNone/>
              <a:defRPr/>
            </a:lvl3pPr>
            <a:lvl4pPr marL="1828800" lvl="3" indent="-228600" algn="l">
              <a:lnSpc>
                <a:spcPct val="100000"/>
              </a:lnSpc>
              <a:spcBef>
                <a:spcPts val="0"/>
              </a:spcBef>
              <a:spcAft>
                <a:spcPts val="0"/>
              </a:spcAft>
              <a:buSzPts val="1300"/>
              <a:buNone/>
              <a:defRPr/>
            </a:lvl4pPr>
            <a:lvl5pPr marL="2286000" lvl="4" indent="-228600" algn="l">
              <a:lnSpc>
                <a:spcPct val="100000"/>
              </a:lnSpc>
              <a:spcBef>
                <a:spcPts val="0"/>
              </a:spcBef>
              <a:spcAft>
                <a:spcPts val="0"/>
              </a:spcAft>
              <a:buSzPts val="1300"/>
              <a:buNone/>
              <a:defRPr/>
            </a:lvl5pPr>
            <a:lvl6pPr marL="2743200" lvl="5" indent="-228600" algn="l">
              <a:lnSpc>
                <a:spcPct val="100000"/>
              </a:lnSpc>
              <a:spcBef>
                <a:spcPts val="0"/>
              </a:spcBef>
              <a:spcAft>
                <a:spcPts val="0"/>
              </a:spcAft>
              <a:buSzPts val="1300"/>
              <a:buNone/>
              <a:defRPr/>
            </a:lvl6pPr>
            <a:lvl7pPr marL="3200400" lvl="6" indent="-228600" algn="l">
              <a:lnSpc>
                <a:spcPct val="100000"/>
              </a:lnSpc>
              <a:spcBef>
                <a:spcPts val="0"/>
              </a:spcBef>
              <a:spcAft>
                <a:spcPts val="0"/>
              </a:spcAft>
              <a:buSzPts val="1300"/>
              <a:buNone/>
              <a:defRPr/>
            </a:lvl7pPr>
            <a:lvl8pPr marL="3657600" lvl="7" indent="-228600" algn="l">
              <a:lnSpc>
                <a:spcPct val="100000"/>
              </a:lnSpc>
              <a:spcBef>
                <a:spcPts val="0"/>
              </a:spcBef>
              <a:spcAft>
                <a:spcPts val="0"/>
              </a:spcAft>
              <a:buSzPts val="1300"/>
              <a:buNone/>
              <a:defRPr/>
            </a:lvl8pPr>
            <a:lvl9pPr marL="4114800" lvl="8" indent="-228600" algn="l">
              <a:lnSpc>
                <a:spcPct val="100000"/>
              </a:lnSpc>
              <a:spcBef>
                <a:spcPts val="0"/>
              </a:spcBef>
              <a:spcAft>
                <a:spcPts val="0"/>
              </a:spcAft>
              <a:buSzPts val="1300"/>
              <a:buNone/>
              <a:defRPr/>
            </a:lvl9pPr>
          </a:lstStyle>
          <a:p>
            <a:endParaRPr/>
          </a:p>
        </p:txBody>
      </p:sp>
      <p:sp>
        <p:nvSpPr>
          <p:cNvPr id="52" name="Google Shape;52;p24"/>
          <p:cNvSpPr txBox="1">
            <a:spLocks noGrp="1"/>
          </p:cNvSpPr>
          <p:nvPr>
            <p:ph type="body" idx="2"/>
          </p:nvPr>
        </p:nvSpPr>
        <p:spPr>
          <a:xfrm>
            <a:off x="5367848" y="1600045"/>
            <a:ext cx="3262573" cy="2832406"/>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1300"/>
              <a:buNone/>
              <a:defRPr/>
            </a:lvl1pPr>
            <a:lvl2pPr marL="914400" lvl="1" indent="-228600" algn="l">
              <a:lnSpc>
                <a:spcPct val="100000"/>
              </a:lnSpc>
              <a:spcBef>
                <a:spcPts val="0"/>
              </a:spcBef>
              <a:spcAft>
                <a:spcPts val="0"/>
              </a:spcAft>
              <a:buSzPts val="1300"/>
              <a:buNone/>
              <a:defRPr/>
            </a:lvl2pPr>
            <a:lvl3pPr marL="1371600" lvl="2" indent="-228600" algn="l">
              <a:lnSpc>
                <a:spcPct val="100000"/>
              </a:lnSpc>
              <a:spcBef>
                <a:spcPts val="0"/>
              </a:spcBef>
              <a:spcAft>
                <a:spcPts val="0"/>
              </a:spcAft>
              <a:buSzPts val="1300"/>
              <a:buNone/>
              <a:defRPr/>
            </a:lvl3pPr>
            <a:lvl4pPr marL="1828800" lvl="3" indent="-228600" algn="l">
              <a:lnSpc>
                <a:spcPct val="100000"/>
              </a:lnSpc>
              <a:spcBef>
                <a:spcPts val="0"/>
              </a:spcBef>
              <a:spcAft>
                <a:spcPts val="0"/>
              </a:spcAft>
              <a:buSzPts val="1300"/>
              <a:buNone/>
              <a:defRPr/>
            </a:lvl4pPr>
            <a:lvl5pPr marL="2286000" lvl="4" indent="-228600" algn="l">
              <a:lnSpc>
                <a:spcPct val="100000"/>
              </a:lnSpc>
              <a:spcBef>
                <a:spcPts val="0"/>
              </a:spcBef>
              <a:spcAft>
                <a:spcPts val="0"/>
              </a:spcAft>
              <a:buSzPts val="1300"/>
              <a:buNone/>
              <a:defRPr/>
            </a:lvl5pPr>
            <a:lvl6pPr marL="2743200" lvl="5" indent="-228600" algn="l">
              <a:lnSpc>
                <a:spcPct val="100000"/>
              </a:lnSpc>
              <a:spcBef>
                <a:spcPts val="0"/>
              </a:spcBef>
              <a:spcAft>
                <a:spcPts val="0"/>
              </a:spcAft>
              <a:buSzPts val="1300"/>
              <a:buNone/>
              <a:defRPr/>
            </a:lvl6pPr>
            <a:lvl7pPr marL="3200400" lvl="6" indent="-228600" algn="l">
              <a:lnSpc>
                <a:spcPct val="100000"/>
              </a:lnSpc>
              <a:spcBef>
                <a:spcPts val="0"/>
              </a:spcBef>
              <a:spcAft>
                <a:spcPts val="0"/>
              </a:spcAft>
              <a:buSzPts val="1300"/>
              <a:buNone/>
              <a:defRPr/>
            </a:lvl7pPr>
            <a:lvl8pPr marL="3657600" lvl="7" indent="-228600" algn="l">
              <a:lnSpc>
                <a:spcPct val="100000"/>
              </a:lnSpc>
              <a:spcBef>
                <a:spcPts val="0"/>
              </a:spcBef>
              <a:spcAft>
                <a:spcPts val="0"/>
              </a:spcAft>
              <a:buSzPts val="1300"/>
              <a:buNone/>
              <a:defRPr/>
            </a:lvl8pPr>
            <a:lvl9pPr marL="4114800" lvl="8" indent="-228600" algn="l">
              <a:lnSpc>
                <a:spcPct val="100000"/>
              </a:lnSpc>
              <a:spcBef>
                <a:spcPts val="0"/>
              </a:spcBef>
              <a:spcAft>
                <a:spcPts val="0"/>
              </a:spcAft>
              <a:buSzPts val="1300"/>
              <a:buNone/>
              <a:defRPr/>
            </a:lvl9pPr>
          </a:lstStyle>
          <a:p>
            <a:endParaRPr/>
          </a:p>
        </p:txBody>
      </p:sp>
      <p:sp>
        <p:nvSpPr>
          <p:cNvPr id="53" name="Google Shape;53;p24"/>
          <p:cNvSpPr txBox="1">
            <a:spLocks noGrp="1"/>
          </p:cNvSpPr>
          <p:nvPr>
            <p:ph type="sldNum" idx="12"/>
          </p:nvPr>
        </p:nvSpPr>
        <p:spPr>
          <a:xfrm>
            <a:off x="8556784" y="4749851"/>
            <a:ext cx="548700" cy="393600"/>
          </a:xfrm>
          <a:prstGeom prst="rect">
            <a:avLst/>
          </a:prstGeom>
        </p:spPr>
        <p:txBody>
          <a:bodyPr spcFirstLastPara="1" wrap="square" lIns="82925" tIns="41450" rIns="82925" bIns="41450" anchor="t" anchorCtr="0">
            <a:noAutofit/>
          </a:bodyPr>
          <a:lstStyle>
            <a:lvl1pPr lvl="0">
              <a:buNone/>
              <a:defRPr sz="1300">
                <a:solidFill>
                  <a:srgbClr val="000000"/>
                </a:solidFill>
                <a:latin typeface="Arial"/>
                <a:ea typeface="Arial"/>
                <a:cs typeface="Arial"/>
                <a:sym typeface="Arial"/>
              </a:defRPr>
            </a:lvl1pPr>
            <a:lvl2pPr lvl="1">
              <a:buNone/>
              <a:defRPr sz="1300">
                <a:solidFill>
                  <a:srgbClr val="000000"/>
                </a:solidFill>
                <a:latin typeface="Arial"/>
                <a:ea typeface="Arial"/>
                <a:cs typeface="Arial"/>
                <a:sym typeface="Arial"/>
              </a:defRPr>
            </a:lvl2pPr>
            <a:lvl3pPr lvl="2">
              <a:buNone/>
              <a:defRPr sz="1300">
                <a:solidFill>
                  <a:srgbClr val="000000"/>
                </a:solidFill>
                <a:latin typeface="Arial"/>
                <a:ea typeface="Arial"/>
                <a:cs typeface="Arial"/>
                <a:sym typeface="Arial"/>
              </a:defRPr>
            </a:lvl3pPr>
            <a:lvl4pPr lvl="3">
              <a:buNone/>
              <a:defRPr sz="1300">
                <a:solidFill>
                  <a:srgbClr val="000000"/>
                </a:solidFill>
                <a:latin typeface="Arial"/>
                <a:ea typeface="Arial"/>
                <a:cs typeface="Arial"/>
                <a:sym typeface="Arial"/>
              </a:defRPr>
            </a:lvl4pPr>
            <a:lvl5pPr lvl="4">
              <a:buNone/>
              <a:defRPr sz="1300">
                <a:solidFill>
                  <a:srgbClr val="000000"/>
                </a:solidFill>
                <a:latin typeface="Arial"/>
                <a:ea typeface="Arial"/>
                <a:cs typeface="Arial"/>
                <a:sym typeface="Arial"/>
              </a:defRPr>
            </a:lvl5pPr>
            <a:lvl6pPr lvl="5">
              <a:buNone/>
              <a:defRPr sz="1300">
                <a:solidFill>
                  <a:srgbClr val="000000"/>
                </a:solidFill>
                <a:latin typeface="Arial"/>
                <a:ea typeface="Arial"/>
                <a:cs typeface="Arial"/>
                <a:sym typeface="Arial"/>
              </a:defRPr>
            </a:lvl6pPr>
            <a:lvl7pPr lvl="6">
              <a:buNone/>
              <a:defRPr sz="1300">
                <a:solidFill>
                  <a:srgbClr val="000000"/>
                </a:solidFill>
                <a:latin typeface="Arial"/>
                <a:ea typeface="Arial"/>
                <a:cs typeface="Arial"/>
                <a:sym typeface="Arial"/>
              </a:defRPr>
            </a:lvl7pPr>
            <a:lvl8pPr lvl="7">
              <a:buNone/>
              <a:defRPr sz="1300">
                <a:solidFill>
                  <a:srgbClr val="000000"/>
                </a:solidFill>
                <a:latin typeface="Arial"/>
                <a:ea typeface="Arial"/>
                <a:cs typeface="Arial"/>
                <a:sym typeface="Arial"/>
              </a:defRPr>
            </a:lvl8pPr>
            <a:lvl9pPr lvl="8">
              <a:buNone/>
              <a:defRPr sz="1300">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4"/>
        <p:cNvGrpSpPr/>
        <p:nvPr/>
      </p:nvGrpSpPr>
      <p:grpSpPr>
        <a:xfrm>
          <a:off x="0" y="0"/>
          <a:ext cx="0" cy="0"/>
          <a:chOff x="0" y="0"/>
          <a:chExt cx="0" cy="0"/>
        </a:xfrm>
      </p:grpSpPr>
      <p:sp>
        <p:nvSpPr>
          <p:cNvPr id="55" name="Google Shape;55;p25"/>
          <p:cNvSpPr txBox="1">
            <a:spLocks noGrp="1"/>
          </p:cNvSpPr>
          <p:nvPr>
            <p:ph type="title"/>
          </p:nvPr>
        </p:nvSpPr>
        <p:spPr>
          <a:xfrm>
            <a:off x="1944612" y="467931"/>
            <a:ext cx="6683196" cy="960353"/>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300"/>
              <a:buNone/>
              <a:defRPr/>
            </a:lvl1pPr>
            <a:lvl2pPr lvl="1" algn="l">
              <a:lnSpc>
                <a:spcPct val="100000"/>
              </a:lnSpc>
              <a:spcBef>
                <a:spcPts val="0"/>
              </a:spcBef>
              <a:spcAft>
                <a:spcPts val="0"/>
              </a:spcAft>
              <a:buSzPts val="1300"/>
              <a:buNone/>
              <a:defRPr/>
            </a:lvl2pPr>
            <a:lvl3pPr lvl="2" algn="l">
              <a:lnSpc>
                <a:spcPct val="100000"/>
              </a:lnSpc>
              <a:spcBef>
                <a:spcPts val="0"/>
              </a:spcBef>
              <a:spcAft>
                <a:spcPts val="0"/>
              </a:spcAft>
              <a:buSzPts val="1300"/>
              <a:buNone/>
              <a:defRPr/>
            </a:lvl3pPr>
            <a:lvl4pPr lvl="3" algn="l">
              <a:lnSpc>
                <a:spcPct val="100000"/>
              </a:lnSpc>
              <a:spcBef>
                <a:spcPts val="0"/>
              </a:spcBef>
              <a:spcAft>
                <a:spcPts val="0"/>
              </a:spcAft>
              <a:buSzPts val="1300"/>
              <a:buNone/>
              <a:defRPr/>
            </a:lvl4pPr>
            <a:lvl5pPr lvl="4" algn="l">
              <a:lnSpc>
                <a:spcPct val="100000"/>
              </a:lnSpc>
              <a:spcBef>
                <a:spcPts val="0"/>
              </a:spcBef>
              <a:spcAft>
                <a:spcPts val="0"/>
              </a:spcAft>
              <a:buSzPts val="1300"/>
              <a:buNone/>
              <a:defRPr/>
            </a:lvl5pPr>
            <a:lvl6pPr lvl="5" algn="l">
              <a:lnSpc>
                <a:spcPct val="100000"/>
              </a:lnSpc>
              <a:spcBef>
                <a:spcPts val="0"/>
              </a:spcBef>
              <a:spcAft>
                <a:spcPts val="0"/>
              </a:spcAft>
              <a:buSzPts val="1300"/>
              <a:buNone/>
              <a:defRPr/>
            </a:lvl6pPr>
            <a:lvl7pPr lvl="6" algn="l">
              <a:lnSpc>
                <a:spcPct val="100000"/>
              </a:lnSpc>
              <a:spcBef>
                <a:spcPts val="0"/>
              </a:spcBef>
              <a:spcAft>
                <a:spcPts val="0"/>
              </a:spcAft>
              <a:buSzPts val="1300"/>
              <a:buNone/>
              <a:defRPr/>
            </a:lvl7pPr>
            <a:lvl8pPr lvl="7" algn="l">
              <a:lnSpc>
                <a:spcPct val="100000"/>
              </a:lnSpc>
              <a:spcBef>
                <a:spcPts val="0"/>
              </a:spcBef>
              <a:spcAft>
                <a:spcPts val="0"/>
              </a:spcAft>
              <a:buSzPts val="1300"/>
              <a:buNone/>
              <a:defRPr/>
            </a:lvl8pPr>
            <a:lvl9pPr lvl="8" algn="l">
              <a:lnSpc>
                <a:spcPct val="100000"/>
              </a:lnSpc>
              <a:spcBef>
                <a:spcPts val="0"/>
              </a:spcBef>
              <a:spcAft>
                <a:spcPts val="0"/>
              </a:spcAft>
              <a:buSzPts val="1300"/>
              <a:buNone/>
              <a:defRPr/>
            </a:lvl9pPr>
          </a:lstStyle>
          <a:p>
            <a:endParaRPr/>
          </a:p>
        </p:txBody>
      </p:sp>
      <p:sp>
        <p:nvSpPr>
          <p:cNvPr id="56" name="Google Shape;56;p25"/>
          <p:cNvSpPr txBox="1">
            <a:spLocks noGrp="1"/>
          </p:cNvSpPr>
          <p:nvPr>
            <p:ph type="sldNum" idx="12"/>
          </p:nvPr>
        </p:nvSpPr>
        <p:spPr>
          <a:xfrm>
            <a:off x="8556784" y="4749851"/>
            <a:ext cx="548700" cy="393600"/>
          </a:xfrm>
          <a:prstGeom prst="rect">
            <a:avLst/>
          </a:prstGeom>
        </p:spPr>
        <p:txBody>
          <a:bodyPr spcFirstLastPara="1" wrap="square" lIns="82925" tIns="41450" rIns="82925" bIns="41450" anchor="t" anchorCtr="0">
            <a:noAutofit/>
          </a:bodyPr>
          <a:lstStyle>
            <a:lvl1pPr lvl="0">
              <a:buNone/>
              <a:defRPr sz="1300">
                <a:solidFill>
                  <a:srgbClr val="000000"/>
                </a:solidFill>
                <a:latin typeface="Arial"/>
                <a:ea typeface="Arial"/>
                <a:cs typeface="Arial"/>
                <a:sym typeface="Arial"/>
              </a:defRPr>
            </a:lvl1pPr>
            <a:lvl2pPr lvl="1">
              <a:buNone/>
              <a:defRPr sz="1300">
                <a:solidFill>
                  <a:srgbClr val="000000"/>
                </a:solidFill>
                <a:latin typeface="Arial"/>
                <a:ea typeface="Arial"/>
                <a:cs typeface="Arial"/>
                <a:sym typeface="Arial"/>
              </a:defRPr>
            </a:lvl2pPr>
            <a:lvl3pPr lvl="2">
              <a:buNone/>
              <a:defRPr sz="1300">
                <a:solidFill>
                  <a:srgbClr val="000000"/>
                </a:solidFill>
                <a:latin typeface="Arial"/>
                <a:ea typeface="Arial"/>
                <a:cs typeface="Arial"/>
                <a:sym typeface="Arial"/>
              </a:defRPr>
            </a:lvl3pPr>
            <a:lvl4pPr lvl="3">
              <a:buNone/>
              <a:defRPr sz="1300">
                <a:solidFill>
                  <a:srgbClr val="000000"/>
                </a:solidFill>
                <a:latin typeface="Arial"/>
                <a:ea typeface="Arial"/>
                <a:cs typeface="Arial"/>
                <a:sym typeface="Arial"/>
              </a:defRPr>
            </a:lvl4pPr>
            <a:lvl5pPr lvl="4">
              <a:buNone/>
              <a:defRPr sz="1300">
                <a:solidFill>
                  <a:srgbClr val="000000"/>
                </a:solidFill>
                <a:latin typeface="Arial"/>
                <a:ea typeface="Arial"/>
                <a:cs typeface="Arial"/>
                <a:sym typeface="Arial"/>
              </a:defRPr>
            </a:lvl5pPr>
            <a:lvl6pPr lvl="5">
              <a:buNone/>
              <a:defRPr sz="1300">
                <a:solidFill>
                  <a:srgbClr val="000000"/>
                </a:solidFill>
                <a:latin typeface="Arial"/>
                <a:ea typeface="Arial"/>
                <a:cs typeface="Arial"/>
                <a:sym typeface="Arial"/>
              </a:defRPr>
            </a:lvl6pPr>
            <a:lvl7pPr lvl="6">
              <a:buNone/>
              <a:defRPr sz="1300">
                <a:solidFill>
                  <a:srgbClr val="000000"/>
                </a:solidFill>
                <a:latin typeface="Arial"/>
                <a:ea typeface="Arial"/>
                <a:cs typeface="Arial"/>
                <a:sym typeface="Arial"/>
              </a:defRPr>
            </a:lvl7pPr>
            <a:lvl8pPr lvl="7">
              <a:buNone/>
              <a:defRPr sz="1300">
                <a:solidFill>
                  <a:srgbClr val="000000"/>
                </a:solidFill>
                <a:latin typeface="Arial"/>
                <a:ea typeface="Arial"/>
                <a:cs typeface="Arial"/>
                <a:sym typeface="Arial"/>
              </a:defRPr>
            </a:lvl8pPr>
            <a:lvl9pPr lvl="8">
              <a:buNone/>
              <a:defRPr sz="1300">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entered Text" type="objOnly">
  <p:cSld name="OBJECT_ONLY">
    <p:spTree>
      <p:nvGrpSpPr>
        <p:cNvPr id="1" name="Shape 57"/>
        <p:cNvGrpSpPr/>
        <p:nvPr/>
      </p:nvGrpSpPr>
      <p:grpSpPr>
        <a:xfrm>
          <a:off x="0" y="0"/>
          <a:ext cx="0" cy="0"/>
          <a:chOff x="0" y="0"/>
          <a:chExt cx="0" cy="0"/>
        </a:xfrm>
      </p:grpSpPr>
      <p:sp>
        <p:nvSpPr>
          <p:cNvPr id="58" name="Google Shape;58;p26"/>
          <p:cNvSpPr txBox="1">
            <a:spLocks noGrp="1"/>
          </p:cNvSpPr>
          <p:nvPr>
            <p:ph type="subTitle" idx="1"/>
          </p:nvPr>
        </p:nvSpPr>
        <p:spPr>
          <a:xfrm>
            <a:off x="1944612" y="467931"/>
            <a:ext cx="6683196" cy="4452696"/>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300"/>
              <a:buNone/>
              <a:defRPr/>
            </a:lvl1pPr>
            <a:lvl2pPr lvl="1" algn="l">
              <a:lnSpc>
                <a:spcPct val="100000"/>
              </a:lnSpc>
              <a:spcBef>
                <a:spcPts val="0"/>
              </a:spcBef>
              <a:spcAft>
                <a:spcPts val="0"/>
              </a:spcAft>
              <a:buSzPts val="1300"/>
              <a:buNone/>
              <a:defRPr/>
            </a:lvl2pPr>
            <a:lvl3pPr lvl="2" algn="l">
              <a:lnSpc>
                <a:spcPct val="100000"/>
              </a:lnSpc>
              <a:spcBef>
                <a:spcPts val="0"/>
              </a:spcBef>
              <a:spcAft>
                <a:spcPts val="0"/>
              </a:spcAft>
              <a:buSzPts val="1300"/>
              <a:buNone/>
              <a:defRPr/>
            </a:lvl3pPr>
            <a:lvl4pPr lvl="3" algn="l">
              <a:lnSpc>
                <a:spcPct val="100000"/>
              </a:lnSpc>
              <a:spcBef>
                <a:spcPts val="0"/>
              </a:spcBef>
              <a:spcAft>
                <a:spcPts val="0"/>
              </a:spcAft>
              <a:buSzPts val="1300"/>
              <a:buNone/>
              <a:defRPr/>
            </a:lvl4pPr>
            <a:lvl5pPr lvl="4" algn="l">
              <a:lnSpc>
                <a:spcPct val="100000"/>
              </a:lnSpc>
              <a:spcBef>
                <a:spcPts val="0"/>
              </a:spcBef>
              <a:spcAft>
                <a:spcPts val="0"/>
              </a:spcAft>
              <a:buSzPts val="1300"/>
              <a:buNone/>
              <a:defRPr/>
            </a:lvl5pPr>
            <a:lvl6pPr lvl="5" algn="l">
              <a:lnSpc>
                <a:spcPct val="100000"/>
              </a:lnSpc>
              <a:spcBef>
                <a:spcPts val="0"/>
              </a:spcBef>
              <a:spcAft>
                <a:spcPts val="0"/>
              </a:spcAft>
              <a:buSzPts val="1300"/>
              <a:buNone/>
              <a:defRPr/>
            </a:lvl6pPr>
            <a:lvl7pPr lvl="6" algn="l">
              <a:lnSpc>
                <a:spcPct val="100000"/>
              </a:lnSpc>
              <a:spcBef>
                <a:spcPts val="0"/>
              </a:spcBef>
              <a:spcAft>
                <a:spcPts val="0"/>
              </a:spcAft>
              <a:buSzPts val="1300"/>
              <a:buNone/>
              <a:defRPr/>
            </a:lvl7pPr>
            <a:lvl8pPr lvl="7" algn="l">
              <a:lnSpc>
                <a:spcPct val="100000"/>
              </a:lnSpc>
              <a:spcBef>
                <a:spcPts val="0"/>
              </a:spcBef>
              <a:spcAft>
                <a:spcPts val="0"/>
              </a:spcAft>
              <a:buSzPts val="1300"/>
              <a:buNone/>
              <a:defRPr/>
            </a:lvl8pPr>
            <a:lvl9pPr lvl="8" algn="l">
              <a:lnSpc>
                <a:spcPct val="100000"/>
              </a:lnSpc>
              <a:spcBef>
                <a:spcPts val="0"/>
              </a:spcBef>
              <a:spcAft>
                <a:spcPts val="0"/>
              </a:spcAft>
              <a:buSzPts val="1300"/>
              <a:buNone/>
              <a:defRPr/>
            </a:lvl9pPr>
          </a:lstStyle>
          <a:p>
            <a:endParaRPr/>
          </a:p>
        </p:txBody>
      </p:sp>
      <p:sp>
        <p:nvSpPr>
          <p:cNvPr id="59" name="Google Shape;59;p26"/>
          <p:cNvSpPr txBox="1">
            <a:spLocks noGrp="1"/>
          </p:cNvSpPr>
          <p:nvPr>
            <p:ph type="sldNum" idx="12"/>
          </p:nvPr>
        </p:nvSpPr>
        <p:spPr>
          <a:xfrm>
            <a:off x="8556784" y="4749851"/>
            <a:ext cx="548700" cy="393600"/>
          </a:xfrm>
          <a:prstGeom prst="rect">
            <a:avLst/>
          </a:prstGeom>
        </p:spPr>
        <p:txBody>
          <a:bodyPr spcFirstLastPara="1" wrap="square" lIns="82925" tIns="41450" rIns="82925" bIns="41450" anchor="t" anchorCtr="0">
            <a:noAutofit/>
          </a:bodyPr>
          <a:lstStyle>
            <a:lvl1pPr lvl="0">
              <a:buNone/>
              <a:defRPr sz="1300">
                <a:solidFill>
                  <a:srgbClr val="000000"/>
                </a:solidFill>
                <a:latin typeface="Arial"/>
                <a:ea typeface="Arial"/>
                <a:cs typeface="Arial"/>
                <a:sym typeface="Arial"/>
              </a:defRPr>
            </a:lvl1pPr>
            <a:lvl2pPr lvl="1">
              <a:buNone/>
              <a:defRPr sz="1300">
                <a:solidFill>
                  <a:srgbClr val="000000"/>
                </a:solidFill>
                <a:latin typeface="Arial"/>
                <a:ea typeface="Arial"/>
                <a:cs typeface="Arial"/>
                <a:sym typeface="Arial"/>
              </a:defRPr>
            </a:lvl2pPr>
            <a:lvl3pPr lvl="2">
              <a:buNone/>
              <a:defRPr sz="1300">
                <a:solidFill>
                  <a:srgbClr val="000000"/>
                </a:solidFill>
                <a:latin typeface="Arial"/>
                <a:ea typeface="Arial"/>
                <a:cs typeface="Arial"/>
                <a:sym typeface="Arial"/>
              </a:defRPr>
            </a:lvl3pPr>
            <a:lvl4pPr lvl="3">
              <a:buNone/>
              <a:defRPr sz="1300">
                <a:solidFill>
                  <a:srgbClr val="000000"/>
                </a:solidFill>
                <a:latin typeface="Arial"/>
                <a:ea typeface="Arial"/>
                <a:cs typeface="Arial"/>
                <a:sym typeface="Arial"/>
              </a:defRPr>
            </a:lvl4pPr>
            <a:lvl5pPr lvl="4">
              <a:buNone/>
              <a:defRPr sz="1300">
                <a:solidFill>
                  <a:srgbClr val="000000"/>
                </a:solidFill>
                <a:latin typeface="Arial"/>
                <a:ea typeface="Arial"/>
                <a:cs typeface="Arial"/>
                <a:sym typeface="Arial"/>
              </a:defRPr>
            </a:lvl5pPr>
            <a:lvl6pPr lvl="5">
              <a:buNone/>
              <a:defRPr sz="1300">
                <a:solidFill>
                  <a:srgbClr val="000000"/>
                </a:solidFill>
                <a:latin typeface="Arial"/>
                <a:ea typeface="Arial"/>
                <a:cs typeface="Arial"/>
                <a:sym typeface="Arial"/>
              </a:defRPr>
            </a:lvl6pPr>
            <a:lvl7pPr lvl="6">
              <a:buNone/>
              <a:defRPr sz="1300">
                <a:solidFill>
                  <a:srgbClr val="000000"/>
                </a:solidFill>
                <a:latin typeface="Arial"/>
                <a:ea typeface="Arial"/>
                <a:cs typeface="Arial"/>
                <a:sym typeface="Arial"/>
              </a:defRPr>
            </a:lvl7pPr>
            <a:lvl8pPr lvl="7">
              <a:buNone/>
              <a:defRPr sz="1300">
                <a:solidFill>
                  <a:srgbClr val="000000"/>
                </a:solidFill>
                <a:latin typeface="Arial"/>
                <a:ea typeface="Arial"/>
                <a:cs typeface="Arial"/>
                <a:sym typeface="Arial"/>
              </a:defRPr>
            </a:lvl8pPr>
            <a:lvl9pPr lvl="8">
              <a:buNone/>
              <a:defRPr sz="1300">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2 Content and Content" type="twoObjAndObj">
  <p:cSld name="TWO_OBJECTS_AND_OBJECT">
    <p:spTree>
      <p:nvGrpSpPr>
        <p:cNvPr id="1" name="Shape 60"/>
        <p:cNvGrpSpPr/>
        <p:nvPr/>
      </p:nvGrpSpPr>
      <p:grpSpPr>
        <a:xfrm>
          <a:off x="0" y="0"/>
          <a:ext cx="0" cy="0"/>
          <a:chOff x="0" y="0"/>
          <a:chExt cx="0" cy="0"/>
        </a:xfrm>
      </p:grpSpPr>
      <p:sp>
        <p:nvSpPr>
          <p:cNvPr id="61" name="Google Shape;61;p27"/>
          <p:cNvSpPr txBox="1">
            <a:spLocks noGrp="1"/>
          </p:cNvSpPr>
          <p:nvPr>
            <p:ph type="title"/>
          </p:nvPr>
        </p:nvSpPr>
        <p:spPr>
          <a:xfrm>
            <a:off x="1944612" y="467931"/>
            <a:ext cx="6683196" cy="960353"/>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300"/>
              <a:buNone/>
              <a:defRPr/>
            </a:lvl1pPr>
            <a:lvl2pPr lvl="1" algn="l">
              <a:lnSpc>
                <a:spcPct val="100000"/>
              </a:lnSpc>
              <a:spcBef>
                <a:spcPts val="0"/>
              </a:spcBef>
              <a:spcAft>
                <a:spcPts val="0"/>
              </a:spcAft>
              <a:buSzPts val="1300"/>
              <a:buNone/>
              <a:defRPr/>
            </a:lvl2pPr>
            <a:lvl3pPr lvl="2" algn="l">
              <a:lnSpc>
                <a:spcPct val="100000"/>
              </a:lnSpc>
              <a:spcBef>
                <a:spcPts val="0"/>
              </a:spcBef>
              <a:spcAft>
                <a:spcPts val="0"/>
              </a:spcAft>
              <a:buSzPts val="1300"/>
              <a:buNone/>
              <a:defRPr/>
            </a:lvl3pPr>
            <a:lvl4pPr lvl="3" algn="l">
              <a:lnSpc>
                <a:spcPct val="100000"/>
              </a:lnSpc>
              <a:spcBef>
                <a:spcPts val="0"/>
              </a:spcBef>
              <a:spcAft>
                <a:spcPts val="0"/>
              </a:spcAft>
              <a:buSzPts val="1300"/>
              <a:buNone/>
              <a:defRPr/>
            </a:lvl4pPr>
            <a:lvl5pPr lvl="4" algn="l">
              <a:lnSpc>
                <a:spcPct val="100000"/>
              </a:lnSpc>
              <a:spcBef>
                <a:spcPts val="0"/>
              </a:spcBef>
              <a:spcAft>
                <a:spcPts val="0"/>
              </a:spcAft>
              <a:buSzPts val="1300"/>
              <a:buNone/>
              <a:defRPr/>
            </a:lvl5pPr>
            <a:lvl6pPr lvl="5" algn="l">
              <a:lnSpc>
                <a:spcPct val="100000"/>
              </a:lnSpc>
              <a:spcBef>
                <a:spcPts val="0"/>
              </a:spcBef>
              <a:spcAft>
                <a:spcPts val="0"/>
              </a:spcAft>
              <a:buSzPts val="1300"/>
              <a:buNone/>
              <a:defRPr/>
            </a:lvl6pPr>
            <a:lvl7pPr lvl="6" algn="l">
              <a:lnSpc>
                <a:spcPct val="100000"/>
              </a:lnSpc>
              <a:spcBef>
                <a:spcPts val="0"/>
              </a:spcBef>
              <a:spcAft>
                <a:spcPts val="0"/>
              </a:spcAft>
              <a:buSzPts val="1300"/>
              <a:buNone/>
              <a:defRPr/>
            </a:lvl7pPr>
            <a:lvl8pPr lvl="7" algn="l">
              <a:lnSpc>
                <a:spcPct val="100000"/>
              </a:lnSpc>
              <a:spcBef>
                <a:spcPts val="0"/>
              </a:spcBef>
              <a:spcAft>
                <a:spcPts val="0"/>
              </a:spcAft>
              <a:buSzPts val="1300"/>
              <a:buNone/>
              <a:defRPr/>
            </a:lvl8pPr>
            <a:lvl9pPr lvl="8" algn="l">
              <a:lnSpc>
                <a:spcPct val="100000"/>
              </a:lnSpc>
              <a:spcBef>
                <a:spcPts val="0"/>
              </a:spcBef>
              <a:spcAft>
                <a:spcPts val="0"/>
              </a:spcAft>
              <a:buSzPts val="1300"/>
              <a:buNone/>
              <a:defRPr/>
            </a:lvl9pPr>
          </a:lstStyle>
          <a:p>
            <a:endParaRPr/>
          </a:p>
        </p:txBody>
      </p:sp>
      <p:sp>
        <p:nvSpPr>
          <p:cNvPr id="62" name="Google Shape;62;p27"/>
          <p:cNvSpPr txBox="1">
            <a:spLocks noGrp="1"/>
          </p:cNvSpPr>
          <p:nvPr>
            <p:ph type="body" idx="1"/>
          </p:nvPr>
        </p:nvSpPr>
        <p:spPr>
          <a:xfrm>
            <a:off x="1941673" y="1600045"/>
            <a:ext cx="3262573" cy="1350895"/>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1300"/>
              <a:buNone/>
              <a:defRPr/>
            </a:lvl1pPr>
            <a:lvl2pPr marL="914400" lvl="1" indent="-228600" algn="l">
              <a:lnSpc>
                <a:spcPct val="100000"/>
              </a:lnSpc>
              <a:spcBef>
                <a:spcPts val="0"/>
              </a:spcBef>
              <a:spcAft>
                <a:spcPts val="0"/>
              </a:spcAft>
              <a:buSzPts val="1300"/>
              <a:buNone/>
              <a:defRPr/>
            </a:lvl2pPr>
            <a:lvl3pPr marL="1371600" lvl="2" indent="-228600" algn="l">
              <a:lnSpc>
                <a:spcPct val="100000"/>
              </a:lnSpc>
              <a:spcBef>
                <a:spcPts val="0"/>
              </a:spcBef>
              <a:spcAft>
                <a:spcPts val="0"/>
              </a:spcAft>
              <a:buSzPts val="1300"/>
              <a:buNone/>
              <a:defRPr/>
            </a:lvl3pPr>
            <a:lvl4pPr marL="1828800" lvl="3" indent="-228600" algn="l">
              <a:lnSpc>
                <a:spcPct val="100000"/>
              </a:lnSpc>
              <a:spcBef>
                <a:spcPts val="0"/>
              </a:spcBef>
              <a:spcAft>
                <a:spcPts val="0"/>
              </a:spcAft>
              <a:buSzPts val="1300"/>
              <a:buNone/>
              <a:defRPr/>
            </a:lvl4pPr>
            <a:lvl5pPr marL="2286000" lvl="4" indent="-228600" algn="l">
              <a:lnSpc>
                <a:spcPct val="100000"/>
              </a:lnSpc>
              <a:spcBef>
                <a:spcPts val="0"/>
              </a:spcBef>
              <a:spcAft>
                <a:spcPts val="0"/>
              </a:spcAft>
              <a:buSzPts val="1300"/>
              <a:buNone/>
              <a:defRPr/>
            </a:lvl5pPr>
            <a:lvl6pPr marL="2743200" lvl="5" indent="-228600" algn="l">
              <a:lnSpc>
                <a:spcPct val="100000"/>
              </a:lnSpc>
              <a:spcBef>
                <a:spcPts val="0"/>
              </a:spcBef>
              <a:spcAft>
                <a:spcPts val="0"/>
              </a:spcAft>
              <a:buSzPts val="1300"/>
              <a:buNone/>
              <a:defRPr/>
            </a:lvl6pPr>
            <a:lvl7pPr marL="3200400" lvl="6" indent="-228600" algn="l">
              <a:lnSpc>
                <a:spcPct val="100000"/>
              </a:lnSpc>
              <a:spcBef>
                <a:spcPts val="0"/>
              </a:spcBef>
              <a:spcAft>
                <a:spcPts val="0"/>
              </a:spcAft>
              <a:buSzPts val="1300"/>
              <a:buNone/>
              <a:defRPr/>
            </a:lvl7pPr>
            <a:lvl8pPr marL="3657600" lvl="7" indent="-228600" algn="l">
              <a:lnSpc>
                <a:spcPct val="100000"/>
              </a:lnSpc>
              <a:spcBef>
                <a:spcPts val="0"/>
              </a:spcBef>
              <a:spcAft>
                <a:spcPts val="0"/>
              </a:spcAft>
              <a:buSzPts val="1300"/>
              <a:buNone/>
              <a:defRPr/>
            </a:lvl8pPr>
            <a:lvl9pPr marL="4114800" lvl="8" indent="-228600" algn="l">
              <a:lnSpc>
                <a:spcPct val="100000"/>
              </a:lnSpc>
              <a:spcBef>
                <a:spcPts val="0"/>
              </a:spcBef>
              <a:spcAft>
                <a:spcPts val="0"/>
              </a:spcAft>
              <a:buSzPts val="1300"/>
              <a:buNone/>
              <a:defRPr/>
            </a:lvl9pPr>
          </a:lstStyle>
          <a:p>
            <a:endParaRPr/>
          </a:p>
        </p:txBody>
      </p:sp>
      <p:sp>
        <p:nvSpPr>
          <p:cNvPr id="63" name="Google Shape;63;p27"/>
          <p:cNvSpPr txBox="1">
            <a:spLocks noGrp="1"/>
          </p:cNvSpPr>
          <p:nvPr>
            <p:ph type="body" idx="2"/>
          </p:nvPr>
        </p:nvSpPr>
        <p:spPr>
          <a:xfrm>
            <a:off x="5367848" y="1600045"/>
            <a:ext cx="3262573" cy="2832406"/>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1300"/>
              <a:buNone/>
              <a:defRPr/>
            </a:lvl1pPr>
            <a:lvl2pPr marL="914400" lvl="1" indent="-228600" algn="l">
              <a:lnSpc>
                <a:spcPct val="100000"/>
              </a:lnSpc>
              <a:spcBef>
                <a:spcPts val="0"/>
              </a:spcBef>
              <a:spcAft>
                <a:spcPts val="0"/>
              </a:spcAft>
              <a:buSzPts val="1300"/>
              <a:buNone/>
              <a:defRPr/>
            </a:lvl2pPr>
            <a:lvl3pPr marL="1371600" lvl="2" indent="-228600" algn="l">
              <a:lnSpc>
                <a:spcPct val="100000"/>
              </a:lnSpc>
              <a:spcBef>
                <a:spcPts val="0"/>
              </a:spcBef>
              <a:spcAft>
                <a:spcPts val="0"/>
              </a:spcAft>
              <a:buSzPts val="1300"/>
              <a:buNone/>
              <a:defRPr/>
            </a:lvl3pPr>
            <a:lvl4pPr marL="1828800" lvl="3" indent="-228600" algn="l">
              <a:lnSpc>
                <a:spcPct val="100000"/>
              </a:lnSpc>
              <a:spcBef>
                <a:spcPts val="0"/>
              </a:spcBef>
              <a:spcAft>
                <a:spcPts val="0"/>
              </a:spcAft>
              <a:buSzPts val="1300"/>
              <a:buNone/>
              <a:defRPr/>
            </a:lvl4pPr>
            <a:lvl5pPr marL="2286000" lvl="4" indent="-228600" algn="l">
              <a:lnSpc>
                <a:spcPct val="100000"/>
              </a:lnSpc>
              <a:spcBef>
                <a:spcPts val="0"/>
              </a:spcBef>
              <a:spcAft>
                <a:spcPts val="0"/>
              </a:spcAft>
              <a:buSzPts val="1300"/>
              <a:buNone/>
              <a:defRPr/>
            </a:lvl5pPr>
            <a:lvl6pPr marL="2743200" lvl="5" indent="-228600" algn="l">
              <a:lnSpc>
                <a:spcPct val="100000"/>
              </a:lnSpc>
              <a:spcBef>
                <a:spcPts val="0"/>
              </a:spcBef>
              <a:spcAft>
                <a:spcPts val="0"/>
              </a:spcAft>
              <a:buSzPts val="1300"/>
              <a:buNone/>
              <a:defRPr/>
            </a:lvl6pPr>
            <a:lvl7pPr marL="3200400" lvl="6" indent="-228600" algn="l">
              <a:lnSpc>
                <a:spcPct val="100000"/>
              </a:lnSpc>
              <a:spcBef>
                <a:spcPts val="0"/>
              </a:spcBef>
              <a:spcAft>
                <a:spcPts val="0"/>
              </a:spcAft>
              <a:buSzPts val="1300"/>
              <a:buNone/>
              <a:defRPr/>
            </a:lvl7pPr>
            <a:lvl8pPr marL="3657600" lvl="7" indent="-228600" algn="l">
              <a:lnSpc>
                <a:spcPct val="100000"/>
              </a:lnSpc>
              <a:spcBef>
                <a:spcPts val="0"/>
              </a:spcBef>
              <a:spcAft>
                <a:spcPts val="0"/>
              </a:spcAft>
              <a:buSzPts val="1300"/>
              <a:buNone/>
              <a:defRPr/>
            </a:lvl8pPr>
            <a:lvl9pPr marL="4114800" lvl="8" indent="-228600" algn="l">
              <a:lnSpc>
                <a:spcPct val="100000"/>
              </a:lnSpc>
              <a:spcBef>
                <a:spcPts val="0"/>
              </a:spcBef>
              <a:spcAft>
                <a:spcPts val="0"/>
              </a:spcAft>
              <a:buSzPts val="1300"/>
              <a:buNone/>
              <a:defRPr/>
            </a:lvl9pPr>
          </a:lstStyle>
          <a:p>
            <a:endParaRPr/>
          </a:p>
        </p:txBody>
      </p:sp>
      <p:sp>
        <p:nvSpPr>
          <p:cNvPr id="64" name="Google Shape;64;p27"/>
          <p:cNvSpPr txBox="1">
            <a:spLocks noGrp="1"/>
          </p:cNvSpPr>
          <p:nvPr>
            <p:ph type="body" idx="3"/>
          </p:nvPr>
        </p:nvSpPr>
        <p:spPr>
          <a:xfrm>
            <a:off x="1941673" y="3079597"/>
            <a:ext cx="3262573" cy="1350895"/>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1300"/>
              <a:buNone/>
              <a:defRPr/>
            </a:lvl1pPr>
            <a:lvl2pPr marL="914400" lvl="1" indent="-228600" algn="l">
              <a:lnSpc>
                <a:spcPct val="100000"/>
              </a:lnSpc>
              <a:spcBef>
                <a:spcPts val="0"/>
              </a:spcBef>
              <a:spcAft>
                <a:spcPts val="0"/>
              </a:spcAft>
              <a:buSzPts val="1300"/>
              <a:buNone/>
              <a:defRPr/>
            </a:lvl2pPr>
            <a:lvl3pPr marL="1371600" lvl="2" indent="-228600" algn="l">
              <a:lnSpc>
                <a:spcPct val="100000"/>
              </a:lnSpc>
              <a:spcBef>
                <a:spcPts val="0"/>
              </a:spcBef>
              <a:spcAft>
                <a:spcPts val="0"/>
              </a:spcAft>
              <a:buSzPts val="1300"/>
              <a:buNone/>
              <a:defRPr/>
            </a:lvl3pPr>
            <a:lvl4pPr marL="1828800" lvl="3" indent="-228600" algn="l">
              <a:lnSpc>
                <a:spcPct val="100000"/>
              </a:lnSpc>
              <a:spcBef>
                <a:spcPts val="0"/>
              </a:spcBef>
              <a:spcAft>
                <a:spcPts val="0"/>
              </a:spcAft>
              <a:buSzPts val="1300"/>
              <a:buNone/>
              <a:defRPr/>
            </a:lvl4pPr>
            <a:lvl5pPr marL="2286000" lvl="4" indent="-228600" algn="l">
              <a:lnSpc>
                <a:spcPct val="100000"/>
              </a:lnSpc>
              <a:spcBef>
                <a:spcPts val="0"/>
              </a:spcBef>
              <a:spcAft>
                <a:spcPts val="0"/>
              </a:spcAft>
              <a:buSzPts val="1300"/>
              <a:buNone/>
              <a:defRPr/>
            </a:lvl5pPr>
            <a:lvl6pPr marL="2743200" lvl="5" indent="-228600" algn="l">
              <a:lnSpc>
                <a:spcPct val="100000"/>
              </a:lnSpc>
              <a:spcBef>
                <a:spcPts val="0"/>
              </a:spcBef>
              <a:spcAft>
                <a:spcPts val="0"/>
              </a:spcAft>
              <a:buSzPts val="1300"/>
              <a:buNone/>
              <a:defRPr/>
            </a:lvl6pPr>
            <a:lvl7pPr marL="3200400" lvl="6" indent="-228600" algn="l">
              <a:lnSpc>
                <a:spcPct val="100000"/>
              </a:lnSpc>
              <a:spcBef>
                <a:spcPts val="0"/>
              </a:spcBef>
              <a:spcAft>
                <a:spcPts val="0"/>
              </a:spcAft>
              <a:buSzPts val="1300"/>
              <a:buNone/>
              <a:defRPr/>
            </a:lvl7pPr>
            <a:lvl8pPr marL="3657600" lvl="7" indent="-228600" algn="l">
              <a:lnSpc>
                <a:spcPct val="100000"/>
              </a:lnSpc>
              <a:spcBef>
                <a:spcPts val="0"/>
              </a:spcBef>
              <a:spcAft>
                <a:spcPts val="0"/>
              </a:spcAft>
              <a:buSzPts val="1300"/>
              <a:buNone/>
              <a:defRPr/>
            </a:lvl8pPr>
            <a:lvl9pPr marL="4114800" lvl="8" indent="-228600" algn="l">
              <a:lnSpc>
                <a:spcPct val="100000"/>
              </a:lnSpc>
              <a:spcBef>
                <a:spcPts val="0"/>
              </a:spcBef>
              <a:spcAft>
                <a:spcPts val="0"/>
              </a:spcAft>
              <a:buSzPts val="1300"/>
              <a:buNone/>
              <a:defRPr/>
            </a:lvl9pPr>
          </a:lstStyle>
          <a:p>
            <a:endParaRPr/>
          </a:p>
        </p:txBody>
      </p:sp>
      <p:sp>
        <p:nvSpPr>
          <p:cNvPr id="65" name="Google Shape;65;p27"/>
          <p:cNvSpPr txBox="1">
            <a:spLocks noGrp="1"/>
          </p:cNvSpPr>
          <p:nvPr>
            <p:ph type="sldNum" idx="12"/>
          </p:nvPr>
        </p:nvSpPr>
        <p:spPr>
          <a:xfrm>
            <a:off x="8556784" y="4749851"/>
            <a:ext cx="548700" cy="393600"/>
          </a:xfrm>
          <a:prstGeom prst="rect">
            <a:avLst/>
          </a:prstGeom>
        </p:spPr>
        <p:txBody>
          <a:bodyPr spcFirstLastPara="1" wrap="square" lIns="82925" tIns="41450" rIns="82925" bIns="41450" anchor="t" anchorCtr="0">
            <a:noAutofit/>
          </a:bodyPr>
          <a:lstStyle>
            <a:lvl1pPr lvl="0">
              <a:buNone/>
              <a:defRPr sz="1300">
                <a:solidFill>
                  <a:srgbClr val="000000"/>
                </a:solidFill>
                <a:latin typeface="Arial"/>
                <a:ea typeface="Arial"/>
                <a:cs typeface="Arial"/>
                <a:sym typeface="Arial"/>
              </a:defRPr>
            </a:lvl1pPr>
            <a:lvl2pPr lvl="1">
              <a:buNone/>
              <a:defRPr sz="1300">
                <a:solidFill>
                  <a:srgbClr val="000000"/>
                </a:solidFill>
                <a:latin typeface="Arial"/>
                <a:ea typeface="Arial"/>
                <a:cs typeface="Arial"/>
                <a:sym typeface="Arial"/>
              </a:defRPr>
            </a:lvl2pPr>
            <a:lvl3pPr lvl="2">
              <a:buNone/>
              <a:defRPr sz="1300">
                <a:solidFill>
                  <a:srgbClr val="000000"/>
                </a:solidFill>
                <a:latin typeface="Arial"/>
                <a:ea typeface="Arial"/>
                <a:cs typeface="Arial"/>
                <a:sym typeface="Arial"/>
              </a:defRPr>
            </a:lvl3pPr>
            <a:lvl4pPr lvl="3">
              <a:buNone/>
              <a:defRPr sz="1300">
                <a:solidFill>
                  <a:srgbClr val="000000"/>
                </a:solidFill>
                <a:latin typeface="Arial"/>
                <a:ea typeface="Arial"/>
                <a:cs typeface="Arial"/>
                <a:sym typeface="Arial"/>
              </a:defRPr>
            </a:lvl4pPr>
            <a:lvl5pPr lvl="4">
              <a:buNone/>
              <a:defRPr sz="1300">
                <a:solidFill>
                  <a:srgbClr val="000000"/>
                </a:solidFill>
                <a:latin typeface="Arial"/>
                <a:ea typeface="Arial"/>
                <a:cs typeface="Arial"/>
                <a:sym typeface="Arial"/>
              </a:defRPr>
            </a:lvl5pPr>
            <a:lvl6pPr lvl="5">
              <a:buNone/>
              <a:defRPr sz="1300">
                <a:solidFill>
                  <a:srgbClr val="000000"/>
                </a:solidFill>
                <a:latin typeface="Arial"/>
                <a:ea typeface="Arial"/>
                <a:cs typeface="Arial"/>
                <a:sym typeface="Arial"/>
              </a:defRPr>
            </a:lvl6pPr>
            <a:lvl7pPr lvl="6">
              <a:buNone/>
              <a:defRPr sz="1300">
                <a:solidFill>
                  <a:srgbClr val="000000"/>
                </a:solidFill>
                <a:latin typeface="Arial"/>
                <a:ea typeface="Arial"/>
                <a:cs typeface="Arial"/>
                <a:sym typeface="Arial"/>
              </a:defRPr>
            </a:lvl7pPr>
            <a:lvl8pPr lvl="7">
              <a:buNone/>
              <a:defRPr sz="1300">
                <a:solidFill>
                  <a:srgbClr val="000000"/>
                </a:solidFill>
                <a:latin typeface="Arial"/>
                <a:ea typeface="Arial"/>
                <a:cs typeface="Arial"/>
                <a:sym typeface="Arial"/>
              </a:defRPr>
            </a:lvl8pPr>
            <a:lvl9pPr lvl="8">
              <a:buNone/>
              <a:defRPr sz="1300">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Content and 2 Content" type="objAndTwoObj">
  <p:cSld name="OBJECT_AND_TWO_OBJECTS">
    <p:spTree>
      <p:nvGrpSpPr>
        <p:cNvPr id="1" name="Shape 66"/>
        <p:cNvGrpSpPr/>
        <p:nvPr/>
      </p:nvGrpSpPr>
      <p:grpSpPr>
        <a:xfrm>
          <a:off x="0" y="0"/>
          <a:ext cx="0" cy="0"/>
          <a:chOff x="0" y="0"/>
          <a:chExt cx="0" cy="0"/>
        </a:xfrm>
      </p:grpSpPr>
      <p:sp>
        <p:nvSpPr>
          <p:cNvPr id="67" name="Google Shape;67;p28"/>
          <p:cNvSpPr txBox="1">
            <a:spLocks noGrp="1"/>
          </p:cNvSpPr>
          <p:nvPr>
            <p:ph type="title"/>
          </p:nvPr>
        </p:nvSpPr>
        <p:spPr>
          <a:xfrm>
            <a:off x="1944612" y="467931"/>
            <a:ext cx="6683196" cy="960353"/>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300"/>
              <a:buNone/>
              <a:defRPr/>
            </a:lvl1pPr>
            <a:lvl2pPr lvl="1" algn="l">
              <a:lnSpc>
                <a:spcPct val="100000"/>
              </a:lnSpc>
              <a:spcBef>
                <a:spcPts val="0"/>
              </a:spcBef>
              <a:spcAft>
                <a:spcPts val="0"/>
              </a:spcAft>
              <a:buSzPts val="1300"/>
              <a:buNone/>
              <a:defRPr/>
            </a:lvl2pPr>
            <a:lvl3pPr lvl="2" algn="l">
              <a:lnSpc>
                <a:spcPct val="100000"/>
              </a:lnSpc>
              <a:spcBef>
                <a:spcPts val="0"/>
              </a:spcBef>
              <a:spcAft>
                <a:spcPts val="0"/>
              </a:spcAft>
              <a:buSzPts val="1300"/>
              <a:buNone/>
              <a:defRPr/>
            </a:lvl3pPr>
            <a:lvl4pPr lvl="3" algn="l">
              <a:lnSpc>
                <a:spcPct val="100000"/>
              </a:lnSpc>
              <a:spcBef>
                <a:spcPts val="0"/>
              </a:spcBef>
              <a:spcAft>
                <a:spcPts val="0"/>
              </a:spcAft>
              <a:buSzPts val="1300"/>
              <a:buNone/>
              <a:defRPr/>
            </a:lvl4pPr>
            <a:lvl5pPr lvl="4" algn="l">
              <a:lnSpc>
                <a:spcPct val="100000"/>
              </a:lnSpc>
              <a:spcBef>
                <a:spcPts val="0"/>
              </a:spcBef>
              <a:spcAft>
                <a:spcPts val="0"/>
              </a:spcAft>
              <a:buSzPts val="1300"/>
              <a:buNone/>
              <a:defRPr/>
            </a:lvl5pPr>
            <a:lvl6pPr lvl="5" algn="l">
              <a:lnSpc>
                <a:spcPct val="100000"/>
              </a:lnSpc>
              <a:spcBef>
                <a:spcPts val="0"/>
              </a:spcBef>
              <a:spcAft>
                <a:spcPts val="0"/>
              </a:spcAft>
              <a:buSzPts val="1300"/>
              <a:buNone/>
              <a:defRPr/>
            </a:lvl6pPr>
            <a:lvl7pPr lvl="6" algn="l">
              <a:lnSpc>
                <a:spcPct val="100000"/>
              </a:lnSpc>
              <a:spcBef>
                <a:spcPts val="0"/>
              </a:spcBef>
              <a:spcAft>
                <a:spcPts val="0"/>
              </a:spcAft>
              <a:buSzPts val="1300"/>
              <a:buNone/>
              <a:defRPr/>
            </a:lvl7pPr>
            <a:lvl8pPr lvl="7" algn="l">
              <a:lnSpc>
                <a:spcPct val="100000"/>
              </a:lnSpc>
              <a:spcBef>
                <a:spcPts val="0"/>
              </a:spcBef>
              <a:spcAft>
                <a:spcPts val="0"/>
              </a:spcAft>
              <a:buSzPts val="1300"/>
              <a:buNone/>
              <a:defRPr/>
            </a:lvl8pPr>
            <a:lvl9pPr lvl="8" algn="l">
              <a:lnSpc>
                <a:spcPct val="100000"/>
              </a:lnSpc>
              <a:spcBef>
                <a:spcPts val="0"/>
              </a:spcBef>
              <a:spcAft>
                <a:spcPts val="0"/>
              </a:spcAft>
              <a:buSzPts val="1300"/>
              <a:buNone/>
              <a:defRPr/>
            </a:lvl9pPr>
          </a:lstStyle>
          <a:p>
            <a:endParaRPr/>
          </a:p>
        </p:txBody>
      </p:sp>
      <p:sp>
        <p:nvSpPr>
          <p:cNvPr id="68" name="Google Shape;68;p28"/>
          <p:cNvSpPr txBox="1">
            <a:spLocks noGrp="1"/>
          </p:cNvSpPr>
          <p:nvPr>
            <p:ph type="body" idx="1"/>
          </p:nvPr>
        </p:nvSpPr>
        <p:spPr>
          <a:xfrm>
            <a:off x="1941673" y="1600045"/>
            <a:ext cx="3262573" cy="2832406"/>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1300"/>
              <a:buNone/>
              <a:defRPr/>
            </a:lvl1pPr>
            <a:lvl2pPr marL="914400" lvl="1" indent="-228600" algn="l">
              <a:lnSpc>
                <a:spcPct val="100000"/>
              </a:lnSpc>
              <a:spcBef>
                <a:spcPts val="0"/>
              </a:spcBef>
              <a:spcAft>
                <a:spcPts val="0"/>
              </a:spcAft>
              <a:buSzPts val="1300"/>
              <a:buNone/>
              <a:defRPr/>
            </a:lvl2pPr>
            <a:lvl3pPr marL="1371600" lvl="2" indent="-228600" algn="l">
              <a:lnSpc>
                <a:spcPct val="100000"/>
              </a:lnSpc>
              <a:spcBef>
                <a:spcPts val="0"/>
              </a:spcBef>
              <a:spcAft>
                <a:spcPts val="0"/>
              </a:spcAft>
              <a:buSzPts val="1300"/>
              <a:buNone/>
              <a:defRPr/>
            </a:lvl3pPr>
            <a:lvl4pPr marL="1828800" lvl="3" indent="-228600" algn="l">
              <a:lnSpc>
                <a:spcPct val="100000"/>
              </a:lnSpc>
              <a:spcBef>
                <a:spcPts val="0"/>
              </a:spcBef>
              <a:spcAft>
                <a:spcPts val="0"/>
              </a:spcAft>
              <a:buSzPts val="1300"/>
              <a:buNone/>
              <a:defRPr/>
            </a:lvl4pPr>
            <a:lvl5pPr marL="2286000" lvl="4" indent="-228600" algn="l">
              <a:lnSpc>
                <a:spcPct val="100000"/>
              </a:lnSpc>
              <a:spcBef>
                <a:spcPts val="0"/>
              </a:spcBef>
              <a:spcAft>
                <a:spcPts val="0"/>
              </a:spcAft>
              <a:buSzPts val="1300"/>
              <a:buNone/>
              <a:defRPr/>
            </a:lvl5pPr>
            <a:lvl6pPr marL="2743200" lvl="5" indent="-228600" algn="l">
              <a:lnSpc>
                <a:spcPct val="100000"/>
              </a:lnSpc>
              <a:spcBef>
                <a:spcPts val="0"/>
              </a:spcBef>
              <a:spcAft>
                <a:spcPts val="0"/>
              </a:spcAft>
              <a:buSzPts val="1300"/>
              <a:buNone/>
              <a:defRPr/>
            </a:lvl6pPr>
            <a:lvl7pPr marL="3200400" lvl="6" indent="-228600" algn="l">
              <a:lnSpc>
                <a:spcPct val="100000"/>
              </a:lnSpc>
              <a:spcBef>
                <a:spcPts val="0"/>
              </a:spcBef>
              <a:spcAft>
                <a:spcPts val="0"/>
              </a:spcAft>
              <a:buSzPts val="1300"/>
              <a:buNone/>
              <a:defRPr/>
            </a:lvl7pPr>
            <a:lvl8pPr marL="3657600" lvl="7" indent="-228600" algn="l">
              <a:lnSpc>
                <a:spcPct val="100000"/>
              </a:lnSpc>
              <a:spcBef>
                <a:spcPts val="0"/>
              </a:spcBef>
              <a:spcAft>
                <a:spcPts val="0"/>
              </a:spcAft>
              <a:buSzPts val="1300"/>
              <a:buNone/>
              <a:defRPr/>
            </a:lvl8pPr>
            <a:lvl9pPr marL="4114800" lvl="8" indent="-228600" algn="l">
              <a:lnSpc>
                <a:spcPct val="100000"/>
              </a:lnSpc>
              <a:spcBef>
                <a:spcPts val="0"/>
              </a:spcBef>
              <a:spcAft>
                <a:spcPts val="0"/>
              </a:spcAft>
              <a:buSzPts val="1300"/>
              <a:buNone/>
              <a:defRPr/>
            </a:lvl9pPr>
          </a:lstStyle>
          <a:p>
            <a:endParaRPr/>
          </a:p>
        </p:txBody>
      </p:sp>
      <p:sp>
        <p:nvSpPr>
          <p:cNvPr id="69" name="Google Shape;69;p28"/>
          <p:cNvSpPr txBox="1">
            <a:spLocks noGrp="1"/>
          </p:cNvSpPr>
          <p:nvPr>
            <p:ph type="body" idx="2"/>
          </p:nvPr>
        </p:nvSpPr>
        <p:spPr>
          <a:xfrm>
            <a:off x="5367848" y="1600045"/>
            <a:ext cx="3262573" cy="1350895"/>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1300"/>
              <a:buNone/>
              <a:defRPr/>
            </a:lvl1pPr>
            <a:lvl2pPr marL="914400" lvl="1" indent="-228600" algn="l">
              <a:lnSpc>
                <a:spcPct val="100000"/>
              </a:lnSpc>
              <a:spcBef>
                <a:spcPts val="0"/>
              </a:spcBef>
              <a:spcAft>
                <a:spcPts val="0"/>
              </a:spcAft>
              <a:buSzPts val="1300"/>
              <a:buNone/>
              <a:defRPr/>
            </a:lvl2pPr>
            <a:lvl3pPr marL="1371600" lvl="2" indent="-228600" algn="l">
              <a:lnSpc>
                <a:spcPct val="100000"/>
              </a:lnSpc>
              <a:spcBef>
                <a:spcPts val="0"/>
              </a:spcBef>
              <a:spcAft>
                <a:spcPts val="0"/>
              </a:spcAft>
              <a:buSzPts val="1300"/>
              <a:buNone/>
              <a:defRPr/>
            </a:lvl3pPr>
            <a:lvl4pPr marL="1828800" lvl="3" indent="-228600" algn="l">
              <a:lnSpc>
                <a:spcPct val="100000"/>
              </a:lnSpc>
              <a:spcBef>
                <a:spcPts val="0"/>
              </a:spcBef>
              <a:spcAft>
                <a:spcPts val="0"/>
              </a:spcAft>
              <a:buSzPts val="1300"/>
              <a:buNone/>
              <a:defRPr/>
            </a:lvl4pPr>
            <a:lvl5pPr marL="2286000" lvl="4" indent="-228600" algn="l">
              <a:lnSpc>
                <a:spcPct val="100000"/>
              </a:lnSpc>
              <a:spcBef>
                <a:spcPts val="0"/>
              </a:spcBef>
              <a:spcAft>
                <a:spcPts val="0"/>
              </a:spcAft>
              <a:buSzPts val="1300"/>
              <a:buNone/>
              <a:defRPr/>
            </a:lvl5pPr>
            <a:lvl6pPr marL="2743200" lvl="5" indent="-228600" algn="l">
              <a:lnSpc>
                <a:spcPct val="100000"/>
              </a:lnSpc>
              <a:spcBef>
                <a:spcPts val="0"/>
              </a:spcBef>
              <a:spcAft>
                <a:spcPts val="0"/>
              </a:spcAft>
              <a:buSzPts val="1300"/>
              <a:buNone/>
              <a:defRPr/>
            </a:lvl6pPr>
            <a:lvl7pPr marL="3200400" lvl="6" indent="-228600" algn="l">
              <a:lnSpc>
                <a:spcPct val="100000"/>
              </a:lnSpc>
              <a:spcBef>
                <a:spcPts val="0"/>
              </a:spcBef>
              <a:spcAft>
                <a:spcPts val="0"/>
              </a:spcAft>
              <a:buSzPts val="1300"/>
              <a:buNone/>
              <a:defRPr/>
            </a:lvl7pPr>
            <a:lvl8pPr marL="3657600" lvl="7" indent="-228600" algn="l">
              <a:lnSpc>
                <a:spcPct val="100000"/>
              </a:lnSpc>
              <a:spcBef>
                <a:spcPts val="0"/>
              </a:spcBef>
              <a:spcAft>
                <a:spcPts val="0"/>
              </a:spcAft>
              <a:buSzPts val="1300"/>
              <a:buNone/>
              <a:defRPr/>
            </a:lvl8pPr>
            <a:lvl9pPr marL="4114800" lvl="8" indent="-228600" algn="l">
              <a:lnSpc>
                <a:spcPct val="100000"/>
              </a:lnSpc>
              <a:spcBef>
                <a:spcPts val="0"/>
              </a:spcBef>
              <a:spcAft>
                <a:spcPts val="0"/>
              </a:spcAft>
              <a:buSzPts val="1300"/>
              <a:buNone/>
              <a:defRPr/>
            </a:lvl9pPr>
          </a:lstStyle>
          <a:p>
            <a:endParaRPr/>
          </a:p>
        </p:txBody>
      </p:sp>
      <p:sp>
        <p:nvSpPr>
          <p:cNvPr id="70" name="Google Shape;70;p28"/>
          <p:cNvSpPr txBox="1">
            <a:spLocks noGrp="1"/>
          </p:cNvSpPr>
          <p:nvPr>
            <p:ph type="body" idx="3"/>
          </p:nvPr>
        </p:nvSpPr>
        <p:spPr>
          <a:xfrm>
            <a:off x="5367848" y="3079597"/>
            <a:ext cx="3262573" cy="1350895"/>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1300"/>
              <a:buNone/>
              <a:defRPr/>
            </a:lvl1pPr>
            <a:lvl2pPr marL="914400" lvl="1" indent="-228600" algn="l">
              <a:lnSpc>
                <a:spcPct val="100000"/>
              </a:lnSpc>
              <a:spcBef>
                <a:spcPts val="0"/>
              </a:spcBef>
              <a:spcAft>
                <a:spcPts val="0"/>
              </a:spcAft>
              <a:buSzPts val="1300"/>
              <a:buNone/>
              <a:defRPr/>
            </a:lvl2pPr>
            <a:lvl3pPr marL="1371600" lvl="2" indent="-228600" algn="l">
              <a:lnSpc>
                <a:spcPct val="100000"/>
              </a:lnSpc>
              <a:spcBef>
                <a:spcPts val="0"/>
              </a:spcBef>
              <a:spcAft>
                <a:spcPts val="0"/>
              </a:spcAft>
              <a:buSzPts val="1300"/>
              <a:buNone/>
              <a:defRPr/>
            </a:lvl3pPr>
            <a:lvl4pPr marL="1828800" lvl="3" indent="-228600" algn="l">
              <a:lnSpc>
                <a:spcPct val="100000"/>
              </a:lnSpc>
              <a:spcBef>
                <a:spcPts val="0"/>
              </a:spcBef>
              <a:spcAft>
                <a:spcPts val="0"/>
              </a:spcAft>
              <a:buSzPts val="1300"/>
              <a:buNone/>
              <a:defRPr/>
            </a:lvl4pPr>
            <a:lvl5pPr marL="2286000" lvl="4" indent="-228600" algn="l">
              <a:lnSpc>
                <a:spcPct val="100000"/>
              </a:lnSpc>
              <a:spcBef>
                <a:spcPts val="0"/>
              </a:spcBef>
              <a:spcAft>
                <a:spcPts val="0"/>
              </a:spcAft>
              <a:buSzPts val="1300"/>
              <a:buNone/>
              <a:defRPr/>
            </a:lvl5pPr>
            <a:lvl6pPr marL="2743200" lvl="5" indent="-228600" algn="l">
              <a:lnSpc>
                <a:spcPct val="100000"/>
              </a:lnSpc>
              <a:spcBef>
                <a:spcPts val="0"/>
              </a:spcBef>
              <a:spcAft>
                <a:spcPts val="0"/>
              </a:spcAft>
              <a:buSzPts val="1300"/>
              <a:buNone/>
              <a:defRPr/>
            </a:lvl6pPr>
            <a:lvl7pPr marL="3200400" lvl="6" indent="-228600" algn="l">
              <a:lnSpc>
                <a:spcPct val="100000"/>
              </a:lnSpc>
              <a:spcBef>
                <a:spcPts val="0"/>
              </a:spcBef>
              <a:spcAft>
                <a:spcPts val="0"/>
              </a:spcAft>
              <a:buSzPts val="1300"/>
              <a:buNone/>
              <a:defRPr/>
            </a:lvl7pPr>
            <a:lvl8pPr marL="3657600" lvl="7" indent="-228600" algn="l">
              <a:lnSpc>
                <a:spcPct val="100000"/>
              </a:lnSpc>
              <a:spcBef>
                <a:spcPts val="0"/>
              </a:spcBef>
              <a:spcAft>
                <a:spcPts val="0"/>
              </a:spcAft>
              <a:buSzPts val="1300"/>
              <a:buNone/>
              <a:defRPr/>
            </a:lvl8pPr>
            <a:lvl9pPr marL="4114800" lvl="8" indent="-228600" algn="l">
              <a:lnSpc>
                <a:spcPct val="100000"/>
              </a:lnSpc>
              <a:spcBef>
                <a:spcPts val="0"/>
              </a:spcBef>
              <a:spcAft>
                <a:spcPts val="0"/>
              </a:spcAft>
              <a:buSzPts val="1300"/>
              <a:buNone/>
              <a:defRPr/>
            </a:lvl9pPr>
          </a:lstStyle>
          <a:p>
            <a:endParaRPr/>
          </a:p>
        </p:txBody>
      </p:sp>
      <p:sp>
        <p:nvSpPr>
          <p:cNvPr id="71" name="Google Shape;71;p28"/>
          <p:cNvSpPr txBox="1">
            <a:spLocks noGrp="1"/>
          </p:cNvSpPr>
          <p:nvPr>
            <p:ph type="sldNum" idx="12"/>
          </p:nvPr>
        </p:nvSpPr>
        <p:spPr>
          <a:xfrm>
            <a:off x="8556784" y="4749851"/>
            <a:ext cx="548700" cy="393600"/>
          </a:xfrm>
          <a:prstGeom prst="rect">
            <a:avLst/>
          </a:prstGeom>
        </p:spPr>
        <p:txBody>
          <a:bodyPr spcFirstLastPara="1" wrap="square" lIns="82925" tIns="41450" rIns="82925" bIns="41450" anchor="t" anchorCtr="0">
            <a:noAutofit/>
          </a:bodyPr>
          <a:lstStyle>
            <a:lvl1pPr lvl="0">
              <a:buNone/>
              <a:defRPr sz="1300">
                <a:solidFill>
                  <a:srgbClr val="000000"/>
                </a:solidFill>
                <a:latin typeface="Arial"/>
                <a:ea typeface="Arial"/>
                <a:cs typeface="Arial"/>
                <a:sym typeface="Arial"/>
              </a:defRPr>
            </a:lvl1pPr>
            <a:lvl2pPr lvl="1">
              <a:buNone/>
              <a:defRPr sz="1300">
                <a:solidFill>
                  <a:srgbClr val="000000"/>
                </a:solidFill>
                <a:latin typeface="Arial"/>
                <a:ea typeface="Arial"/>
                <a:cs typeface="Arial"/>
                <a:sym typeface="Arial"/>
              </a:defRPr>
            </a:lvl2pPr>
            <a:lvl3pPr lvl="2">
              <a:buNone/>
              <a:defRPr sz="1300">
                <a:solidFill>
                  <a:srgbClr val="000000"/>
                </a:solidFill>
                <a:latin typeface="Arial"/>
                <a:ea typeface="Arial"/>
                <a:cs typeface="Arial"/>
                <a:sym typeface="Arial"/>
              </a:defRPr>
            </a:lvl3pPr>
            <a:lvl4pPr lvl="3">
              <a:buNone/>
              <a:defRPr sz="1300">
                <a:solidFill>
                  <a:srgbClr val="000000"/>
                </a:solidFill>
                <a:latin typeface="Arial"/>
                <a:ea typeface="Arial"/>
                <a:cs typeface="Arial"/>
                <a:sym typeface="Arial"/>
              </a:defRPr>
            </a:lvl4pPr>
            <a:lvl5pPr lvl="4">
              <a:buNone/>
              <a:defRPr sz="1300">
                <a:solidFill>
                  <a:srgbClr val="000000"/>
                </a:solidFill>
                <a:latin typeface="Arial"/>
                <a:ea typeface="Arial"/>
                <a:cs typeface="Arial"/>
                <a:sym typeface="Arial"/>
              </a:defRPr>
            </a:lvl5pPr>
            <a:lvl6pPr lvl="5">
              <a:buNone/>
              <a:defRPr sz="1300">
                <a:solidFill>
                  <a:srgbClr val="000000"/>
                </a:solidFill>
                <a:latin typeface="Arial"/>
                <a:ea typeface="Arial"/>
                <a:cs typeface="Arial"/>
                <a:sym typeface="Arial"/>
              </a:defRPr>
            </a:lvl6pPr>
            <a:lvl7pPr lvl="6">
              <a:buNone/>
              <a:defRPr sz="1300">
                <a:solidFill>
                  <a:srgbClr val="000000"/>
                </a:solidFill>
                <a:latin typeface="Arial"/>
                <a:ea typeface="Arial"/>
                <a:cs typeface="Arial"/>
                <a:sym typeface="Arial"/>
              </a:defRPr>
            </a:lvl7pPr>
            <a:lvl8pPr lvl="7">
              <a:buNone/>
              <a:defRPr sz="1300">
                <a:solidFill>
                  <a:srgbClr val="000000"/>
                </a:solidFill>
                <a:latin typeface="Arial"/>
                <a:ea typeface="Arial"/>
                <a:cs typeface="Arial"/>
                <a:sym typeface="Arial"/>
              </a:defRPr>
            </a:lvl8pPr>
            <a:lvl9pPr lvl="8">
              <a:buNone/>
              <a:defRPr sz="1300">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2 Content over Content" type="twoObjOverTx">
  <p:cSld name="TWO_OBJECTS_OVER_TEXT">
    <p:spTree>
      <p:nvGrpSpPr>
        <p:cNvPr id="1" name="Shape 72"/>
        <p:cNvGrpSpPr/>
        <p:nvPr/>
      </p:nvGrpSpPr>
      <p:grpSpPr>
        <a:xfrm>
          <a:off x="0" y="0"/>
          <a:ext cx="0" cy="0"/>
          <a:chOff x="0" y="0"/>
          <a:chExt cx="0" cy="0"/>
        </a:xfrm>
      </p:grpSpPr>
      <p:sp>
        <p:nvSpPr>
          <p:cNvPr id="73" name="Google Shape;73;p29"/>
          <p:cNvSpPr txBox="1">
            <a:spLocks noGrp="1"/>
          </p:cNvSpPr>
          <p:nvPr>
            <p:ph type="title"/>
          </p:nvPr>
        </p:nvSpPr>
        <p:spPr>
          <a:xfrm>
            <a:off x="1944612" y="467931"/>
            <a:ext cx="6683196" cy="960353"/>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300"/>
              <a:buNone/>
              <a:defRPr/>
            </a:lvl1pPr>
            <a:lvl2pPr lvl="1" algn="l">
              <a:lnSpc>
                <a:spcPct val="100000"/>
              </a:lnSpc>
              <a:spcBef>
                <a:spcPts val="0"/>
              </a:spcBef>
              <a:spcAft>
                <a:spcPts val="0"/>
              </a:spcAft>
              <a:buSzPts val="1300"/>
              <a:buNone/>
              <a:defRPr/>
            </a:lvl2pPr>
            <a:lvl3pPr lvl="2" algn="l">
              <a:lnSpc>
                <a:spcPct val="100000"/>
              </a:lnSpc>
              <a:spcBef>
                <a:spcPts val="0"/>
              </a:spcBef>
              <a:spcAft>
                <a:spcPts val="0"/>
              </a:spcAft>
              <a:buSzPts val="1300"/>
              <a:buNone/>
              <a:defRPr/>
            </a:lvl3pPr>
            <a:lvl4pPr lvl="3" algn="l">
              <a:lnSpc>
                <a:spcPct val="100000"/>
              </a:lnSpc>
              <a:spcBef>
                <a:spcPts val="0"/>
              </a:spcBef>
              <a:spcAft>
                <a:spcPts val="0"/>
              </a:spcAft>
              <a:buSzPts val="1300"/>
              <a:buNone/>
              <a:defRPr/>
            </a:lvl4pPr>
            <a:lvl5pPr lvl="4" algn="l">
              <a:lnSpc>
                <a:spcPct val="100000"/>
              </a:lnSpc>
              <a:spcBef>
                <a:spcPts val="0"/>
              </a:spcBef>
              <a:spcAft>
                <a:spcPts val="0"/>
              </a:spcAft>
              <a:buSzPts val="1300"/>
              <a:buNone/>
              <a:defRPr/>
            </a:lvl5pPr>
            <a:lvl6pPr lvl="5" algn="l">
              <a:lnSpc>
                <a:spcPct val="100000"/>
              </a:lnSpc>
              <a:spcBef>
                <a:spcPts val="0"/>
              </a:spcBef>
              <a:spcAft>
                <a:spcPts val="0"/>
              </a:spcAft>
              <a:buSzPts val="1300"/>
              <a:buNone/>
              <a:defRPr/>
            </a:lvl6pPr>
            <a:lvl7pPr lvl="6" algn="l">
              <a:lnSpc>
                <a:spcPct val="100000"/>
              </a:lnSpc>
              <a:spcBef>
                <a:spcPts val="0"/>
              </a:spcBef>
              <a:spcAft>
                <a:spcPts val="0"/>
              </a:spcAft>
              <a:buSzPts val="1300"/>
              <a:buNone/>
              <a:defRPr/>
            </a:lvl7pPr>
            <a:lvl8pPr lvl="7" algn="l">
              <a:lnSpc>
                <a:spcPct val="100000"/>
              </a:lnSpc>
              <a:spcBef>
                <a:spcPts val="0"/>
              </a:spcBef>
              <a:spcAft>
                <a:spcPts val="0"/>
              </a:spcAft>
              <a:buSzPts val="1300"/>
              <a:buNone/>
              <a:defRPr/>
            </a:lvl8pPr>
            <a:lvl9pPr lvl="8" algn="l">
              <a:lnSpc>
                <a:spcPct val="100000"/>
              </a:lnSpc>
              <a:spcBef>
                <a:spcPts val="0"/>
              </a:spcBef>
              <a:spcAft>
                <a:spcPts val="0"/>
              </a:spcAft>
              <a:buSzPts val="1300"/>
              <a:buNone/>
              <a:defRPr/>
            </a:lvl9pPr>
          </a:lstStyle>
          <a:p>
            <a:endParaRPr/>
          </a:p>
        </p:txBody>
      </p:sp>
      <p:sp>
        <p:nvSpPr>
          <p:cNvPr id="74" name="Google Shape;74;p29"/>
          <p:cNvSpPr txBox="1">
            <a:spLocks noGrp="1"/>
          </p:cNvSpPr>
          <p:nvPr>
            <p:ph type="body" idx="1"/>
          </p:nvPr>
        </p:nvSpPr>
        <p:spPr>
          <a:xfrm>
            <a:off x="1941673" y="1600045"/>
            <a:ext cx="3262573" cy="1350895"/>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1300"/>
              <a:buNone/>
              <a:defRPr/>
            </a:lvl1pPr>
            <a:lvl2pPr marL="914400" lvl="1" indent="-228600" algn="l">
              <a:lnSpc>
                <a:spcPct val="100000"/>
              </a:lnSpc>
              <a:spcBef>
                <a:spcPts val="0"/>
              </a:spcBef>
              <a:spcAft>
                <a:spcPts val="0"/>
              </a:spcAft>
              <a:buSzPts val="1300"/>
              <a:buNone/>
              <a:defRPr/>
            </a:lvl2pPr>
            <a:lvl3pPr marL="1371600" lvl="2" indent="-228600" algn="l">
              <a:lnSpc>
                <a:spcPct val="100000"/>
              </a:lnSpc>
              <a:spcBef>
                <a:spcPts val="0"/>
              </a:spcBef>
              <a:spcAft>
                <a:spcPts val="0"/>
              </a:spcAft>
              <a:buSzPts val="1300"/>
              <a:buNone/>
              <a:defRPr/>
            </a:lvl3pPr>
            <a:lvl4pPr marL="1828800" lvl="3" indent="-228600" algn="l">
              <a:lnSpc>
                <a:spcPct val="100000"/>
              </a:lnSpc>
              <a:spcBef>
                <a:spcPts val="0"/>
              </a:spcBef>
              <a:spcAft>
                <a:spcPts val="0"/>
              </a:spcAft>
              <a:buSzPts val="1300"/>
              <a:buNone/>
              <a:defRPr/>
            </a:lvl4pPr>
            <a:lvl5pPr marL="2286000" lvl="4" indent="-228600" algn="l">
              <a:lnSpc>
                <a:spcPct val="100000"/>
              </a:lnSpc>
              <a:spcBef>
                <a:spcPts val="0"/>
              </a:spcBef>
              <a:spcAft>
                <a:spcPts val="0"/>
              </a:spcAft>
              <a:buSzPts val="1300"/>
              <a:buNone/>
              <a:defRPr/>
            </a:lvl5pPr>
            <a:lvl6pPr marL="2743200" lvl="5" indent="-228600" algn="l">
              <a:lnSpc>
                <a:spcPct val="100000"/>
              </a:lnSpc>
              <a:spcBef>
                <a:spcPts val="0"/>
              </a:spcBef>
              <a:spcAft>
                <a:spcPts val="0"/>
              </a:spcAft>
              <a:buSzPts val="1300"/>
              <a:buNone/>
              <a:defRPr/>
            </a:lvl6pPr>
            <a:lvl7pPr marL="3200400" lvl="6" indent="-228600" algn="l">
              <a:lnSpc>
                <a:spcPct val="100000"/>
              </a:lnSpc>
              <a:spcBef>
                <a:spcPts val="0"/>
              </a:spcBef>
              <a:spcAft>
                <a:spcPts val="0"/>
              </a:spcAft>
              <a:buSzPts val="1300"/>
              <a:buNone/>
              <a:defRPr/>
            </a:lvl7pPr>
            <a:lvl8pPr marL="3657600" lvl="7" indent="-228600" algn="l">
              <a:lnSpc>
                <a:spcPct val="100000"/>
              </a:lnSpc>
              <a:spcBef>
                <a:spcPts val="0"/>
              </a:spcBef>
              <a:spcAft>
                <a:spcPts val="0"/>
              </a:spcAft>
              <a:buSzPts val="1300"/>
              <a:buNone/>
              <a:defRPr/>
            </a:lvl8pPr>
            <a:lvl9pPr marL="4114800" lvl="8" indent="-228600" algn="l">
              <a:lnSpc>
                <a:spcPct val="100000"/>
              </a:lnSpc>
              <a:spcBef>
                <a:spcPts val="0"/>
              </a:spcBef>
              <a:spcAft>
                <a:spcPts val="0"/>
              </a:spcAft>
              <a:buSzPts val="1300"/>
              <a:buNone/>
              <a:defRPr/>
            </a:lvl9pPr>
          </a:lstStyle>
          <a:p>
            <a:endParaRPr/>
          </a:p>
        </p:txBody>
      </p:sp>
      <p:sp>
        <p:nvSpPr>
          <p:cNvPr id="75" name="Google Shape;75;p29"/>
          <p:cNvSpPr txBox="1">
            <a:spLocks noGrp="1"/>
          </p:cNvSpPr>
          <p:nvPr>
            <p:ph type="body" idx="2"/>
          </p:nvPr>
        </p:nvSpPr>
        <p:spPr>
          <a:xfrm>
            <a:off x="5367848" y="1600045"/>
            <a:ext cx="3262573" cy="1350895"/>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1300"/>
              <a:buNone/>
              <a:defRPr/>
            </a:lvl1pPr>
            <a:lvl2pPr marL="914400" lvl="1" indent="-228600" algn="l">
              <a:lnSpc>
                <a:spcPct val="100000"/>
              </a:lnSpc>
              <a:spcBef>
                <a:spcPts val="0"/>
              </a:spcBef>
              <a:spcAft>
                <a:spcPts val="0"/>
              </a:spcAft>
              <a:buSzPts val="1300"/>
              <a:buNone/>
              <a:defRPr/>
            </a:lvl2pPr>
            <a:lvl3pPr marL="1371600" lvl="2" indent="-228600" algn="l">
              <a:lnSpc>
                <a:spcPct val="100000"/>
              </a:lnSpc>
              <a:spcBef>
                <a:spcPts val="0"/>
              </a:spcBef>
              <a:spcAft>
                <a:spcPts val="0"/>
              </a:spcAft>
              <a:buSzPts val="1300"/>
              <a:buNone/>
              <a:defRPr/>
            </a:lvl3pPr>
            <a:lvl4pPr marL="1828800" lvl="3" indent="-228600" algn="l">
              <a:lnSpc>
                <a:spcPct val="100000"/>
              </a:lnSpc>
              <a:spcBef>
                <a:spcPts val="0"/>
              </a:spcBef>
              <a:spcAft>
                <a:spcPts val="0"/>
              </a:spcAft>
              <a:buSzPts val="1300"/>
              <a:buNone/>
              <a:defRPr/>
            </a:lvl4pPr>
            <a:lvl5pPr marL="2286000" lvl="4" indent="-228600" algn="l">
              <a:lnSpc>
                <a:spcPct val="100000"/>
              </a:lnSpc>
              <a:spcBef>
                <a:spcPts val="0"/>
              </a:spcBef>
              <a:spcAft>
                <a:spcPts val="0"/>
              </a:spcAft>
              <a:buSzPts val="1300"/>
              <a:buNone/>
              <a:defRPr/>
            </a:lvl5pPr>
            <a:lvl6pPr marL="2743200" lvl="5" indent="-228600" algn="l">
              <a:lnSpc>
                <a:spcPct val="100000"/>
              </a:lnSpc>
              <a:spcBef>
                <a:spcPts val="0"/>
              </a:spcBef>
              <a:spcAft>
                <a:spcPts val="0"/>
              </a:spcAft>
              <a:buSzPts val="1300"/>
              <a:buNone/>
              <a:defRPr/>
            </a:lvl6pPr>
            <a:lvl7pPr marL="3200400" lvl="6" indent="-228600" algn="l">
              <a:lnSpc>
                <a:spcPct val="100000"/>
              </a:lnSpc>
              <a:spcBef>
                <a:spcPts val="0"/>
              </a:spcBef>
              <a:spcAft>
                <a:spcPts val="0"/>
              </a:spcAft>
              <a:buSzPts val="1300"/>
              <a:buNone/>
              <a:defRPr/>
            </a:lvl7pPr>
            <a:lvl8pPr marL="3657600" lvl="7" indent="-228600" algn="l">
              <a:lnSpc>
                <a:spcPct val="100000"/>
              </a:lnSpc>
              <a:spcBef>
                <a:spcPts val="0"/>
              </a:spcBef>
              <a:spcAft>
                <a:spcPts val="0"/>
              </a:spcAft>
              <a:buSzPts val="1300"/>
              <a:buNone/>
              <a:defRPr/>
            </a:lvl8pPr>
            <a:lvl9pPr marL="4114800" lvl="8" indent="-228600" algn="l">
              <a:lnSpc>
                <a:spcPct val="100000"/>
              </a:lnSpc>
              <a:spcBef>
                <a:spcPts val="0"/>
              </a:spcBef>
              <a:spcAft>
                <a:spcPts val="0"/>
              </a:spcAft>
              <a:buSzPts val="1300"/>
              <a:buNone/>
              <a:defRPr/>
            </a:lvl9pPr>
          </a:lstStyle>
          <a:p>
            <a:endParaRPr/>
          </a:p>
        </p:txBody>
      </p:sp>
      <p:sp>
        <p:nvSpPr>
          <p:cNvPr id="76" name="Google Shape;76;p29"/>
          <p:cNvSpPr txBox="1">
            <a:spLocks noGrp="1"/>
          </p:cNvSpPr>
          <p:nvPr>
            <p:ph type="body" idx="3"/>
          </p:nvPr>
        </p:nvSpPr>
        <p:spPr>
          <a:xfrm>
            <a:off x="1941673" y="3079597"/>
            <a:ext cx="6685809" cy="1350895"/>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1300"/>
              <a:buNone/>
              <a:defRPr/>
            </a:lvl1pPr>
            <a:lvl2pPr marL="914400" lvl="1" indent="-228600" algn="l">
              <a:lnSpc>
                <a:spcPct val="100000"/>
              </a:lnSpc>
              <a:spcBef>
                <a:spcPts val="0"/>
              </a:spcBef>
              <a:spcAft>
                <a:spcPts val="0"/>
              </a:spcAft>
              <a:buSzPts val="1300"/>
              <a:buNone/>
              <a:defRPr/>
            </a:lvl2pPr>
            <a:lvl3pPr marL="1371600" lvl="2" indent="-228600" algn="l">
              <a:lnSpc>
                <a:spcPct val="100000"/>
              </a:lnSpc>
              <a:spcBef>
                <a:spcPts val="0"/>
              </a:spcBef>
              <a:spcAft>
                <a:spcPts val="0"/>
              </a:spcAft>
              <a:buSzPts val="1300"/>
              <a:buNone/>
              <a:defRPr/>
            </a:lvl3pPr>
            <a:lvl4pPr marL="1828800" lvl="3" indent="-228600" algn="l">
              <a:lnSpc>
                <a:spcPct val="100000"/>
              </a:lnSpc>
              <a:spcBef>
                <a:spcPts val="0"/>
              </a:spcBef>
              <a:spcAft>
                <a:spcPts val="0"/>
              </a:spcAft>
              <a:buSzPts val="1300"/>
              <a:buNone/>
              <a:defRPr/>
            </a:lvl4pPr>
            <a:lvl5pPr marL="2286000" lvl="4" indent="-228600" algn="l">
              <a:lnSpc>
                <a:spcPct val="100000"/>
              </a:lnSpc>
              <a:spcBef>
                <a:spcPts val="0"/>
              </a:spcBef>
              <a:spcAft>
                <a:spcPts val="0"/>
              </a:spcAft>
              <a:buSzPts val="1300"/>
              <a:buNone/>
              <a:defRPr/>
            </a:lvl5pPr>
            <a:lvl6pPr marL="2743200" lvl="5" indent="-228600" algn="l">
              <a:lnSpc>
                <a:spcPct val="100000"/>
              </a:lnSpc>
              <a:spcBef>
                <a:spcPts val="0"/>
              </a:spcBef>
              <a:spcAft>
                <a:spcPts val="0"/>
              </a:spcAft>
              <a:buSzPts val="1300"/>
              <a:buNone/>
              <a:defRPr/>
            </a:lvl6pPr>
            <a:lvl7pPr marL="3200400" lvl="6" indent="-228600" algn="l">
              <a:lnSpc>
                <a:spcPct val="100000"/>
              </a:lnSpc>
              <a:spcBef>
                <a:spcPts val="0"/>
              </a:spcBef>
              <a:spcAft>
                <a:spcPts val="0"/>
              </a:spcAft>
              <a:buSzPts val="1300"/>
              <a:buNone/>
              <a:defRPr/>
            </a:lvl7pPr>
            <a:lvl8pPr marL="3657600" lvl="7" indent="-228600" algn="l">
              <a:lnSpc>
                <a:spcPct val="100000"/>
              </a:lnSpc>
              <a:spcBef>
                <a:spcPts val="0"/>
              </a:spcBef>
              <a:spcAft>
                <a:spcPts val="0"/>
              </a:spcAft>
              <a:buSzPts val="1300"/>
              <a:buNone/>
              <a:defRPr/>
            </a:lvl8pPr>
            <a:lvl9pPr marL="4114800" lvl="8" indent="-228600" algn="l">
              <a:lnSpc>
                <a:spcPct val="100000"/>
              </a:lnSpc>
              <a:spcBef>
                <a:spcPts val="0"/>
              </a:spcBef>
              <a:spcAft>
                <a:spcPts val="0"/>
              </a:spcAft>
              <a:buSzPts val="1300"/>
              <a:buNone/>
              <a:defRPr/>
            </a:lvl9pPr>
          </a:lstStyle>
          <a:p>
            <a:endParaRPr/>
          </a:p>
        </p:txBody>
      </p:sp>
      <p:sp>
        <p:nvSpPr>
          <p:cNvPr id="77" name="Google Shape;77;p29"/>
          <p:cNvSpPr txBox="1">
            <a:spLocks noGrp="1"/>
          </p:cNvSpPr>
          <p:nvPr>
            <p:ph type="sldNum" idx="12"/>
          </p:nvPr>
        </p:nvSpPr>
        <p:spPr>
          <a:xfrm>
            <a:off x="8556784" y="4749851"/>
            <a:ext cx="548700" cy="393600"/>
          </a:xfrm>
          <a:prstGeom prst="rect">
            <a:avLst/>
          </a:prstGeom>
        </p:spPr>
        <p:txBody>
          <a:bodyPr spcFirstLastPara="1" wrap="square" lIns="82925" tIns="41450" rIns="82925" bIns="41450" anchor="t" anchorCtr="0">
            <a:noAutofit/>
          </a:bodyPr>
          <a:lstStyle>
            <a:lvl1pPr lvl="0">
              <a:buNone/>
              <a:defRPr sz="1300">
                <a:solidFill>
                  <a:srgbClr val="000000"/>
                </a:solidFill>
                <a:latin typeface="Arial"/>
                <a:ea typeface="Arial"/>
                <a:cs typeface="Arial"/>
                <a:sym typeface="Arial"/>
              </a:defRPr>
            </a:lvl1pPr>
            <a:lvl2pPr lvl="1">
              <a:buNone/>
              <a:defRPr sz="1300">
                <a:solidFill>
                  <a:srgbClr val="000000"/>
                </a:solidFill>
                <a:latin typeface="Arial"/>
                <a:ea typeface="Arial"/>
                <a:cs typeface="Arial"/>
                <a:sym typeface="Arial"/>
              </a:defRPr>
            </a:lvl2pPr>
            <a:lvl3pPr lvl="2">
              <a:buNone/>
              <a:defRPr sz="1300">
                <a:solidFill>
                  <a:srgbClr val="000000"/>
                </a:solidFill>
                <a:latin typeface="Arial"/>
                <a:ea typeface="Arial"/>
                <a:cs typeface="Arial"/>
                <a:sym typeface="Arial"/>
              </a:defRPr>
            </a:lvl3pPr>
            <a:lvl4pPr lvl="3">
              <a:buNone/>
              <a:defRPr sz="1300">
                <a:solidFill>
                  <a:srgbClr val="000000"/>
                </a:solidFill>
                <a:latin typeface="Arial"/>
                <a:ea typeface="Arial"/>
                <a:cs typeface="Arial"/>
                <a:sym typeface="Arial"/>
              </a:defRPr>
            </a:lvl4pPr>
            <a:lvl5pPr lvl="4">
              <a:buNone/>
              <a:defRPr sz="1300">
                <a:solidFill>
                  <a:srgbClr val="000000"/>
                </a:solidFill>
                <a:latin typeface="Arial"/>
                <a:ea typeface="Arial"/>
                <a:cs typeface="Arial"/>
                <a:sym typeface="Arial"/>
              </a:defRPr>
            </a:lvl5pPr>
            <a:lvl6pPr lvl="5">
              <a:buNone/>
              <a:defRPr sz="1300">
                <a:solidFill>
                  <a:srgbClr val="000000"/>
                </a:solidFill>
                <a:latin typeface="Arial"/>
                <a:ea typeface="Arial"/>
                <a:cs typeface="Arial"/>
                <a:sym typeface="Arial"/>
              </a:defRPr>
            </a:lvl6pPr>
            <a:lvl7pPr lvl="6">
              <a:buNone/>
              <a:defRPr sz="1300">
                <a:solidFill>
                  <a:srgbClr val="000000"/>
                </a:solidFill>
                <a:latin typeface="Arial"/>
                <a:ea typeface="Arial"/>
                <a:cs typeface="Arial"/>
                <a:sym typeface="Arial"/>
              </a:defRPr>
            </a:lvl7pPr>
            <a:lvl8pPr lvl="7">
              <a:buNone/>
              <a:defRPr sz="1300">
                <a:solidFill>
                  <a:srgbClr val="000000"/>
                </a:solidFill>
                <a:latin typeface="Arial"/>
                <a:ea typeface="Arial"/>
                <a:cs typeface="Arial"/>
                <a:sym typeface="Arial"/>
              </a:defRPr>
            </a:lvl8pPr>
            <a:lvl9pPr lvl="8">
              <a:buNone/>
              <a:defRPr sz="1300">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theme" Target="../theme/theme3.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Shape 5"/>
        <p:cNvGrpSpPr/>
        <p:nvPr/>
      </p:nvGrpSpPr>
      <p:grpSpPr>
        <a:xfrm>
          <a:off x="0" y="0"/>
          <a:ext cx="0" cy="0"/>
          <a:chOff x="0" y="0"/>
          <a:chExt cx="0" cy="0"/>
        </a:xfrm>
      </p:grpSpPr>
      <p:grpSp>
        <p:nvGrpSpPr>
          <p:cNvPr id="6" name="Google Shape;6;p16"/>
          <p:cNvGrpSpPr/>
          <p:nvPr/>
        </p:nvGrpSpPr>
        <p:grpSpPr>
          <a:xfrm>
            <a:off x="327" y="171433"/>
            <a:ext cx="2138257" cy="4978425"/>
            <a:chOff x="360" y="189000"/>
            <a:chExt cx="2357280" cy="5488560"/>
          </a:xfrm>
        </p:grpSpPr>
        <p:sp>
          <p:nvSpPr>
            <p:cNvPr id="7" name="Google Shape;7;p16"/>
            <p:cNvSpPr/>
            <p:nvPr/>
          </p:nvSpPr>
          <p:spPr>
            <a:xfrm>
              <a:off x="360" y="2129040"/>
              <a:ext cx="82800" cy="517320"/>
            </a:xfrm>
            <a:custGeom>
              <a:avLst/>
              <a:gdLst/>
              <a:ahLst/>
              <a:cxnLst/>
              <a:rect l="l" t="t" r="r" b="b"/>
              <a:pathLst>
                <a:path w="22" h="136" extrusionOk="0">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rgbClr val="766F54">
                <a:alpha val="20000"/>
              </a:srgbClr>
            </a:solidFill>
            <a:ln>
              <a:noFill/>
            </a:ln>
          </p:spPr>
          <p:txBody>
            <a:bodyPr spcFirstLastPara="1" wrap="square" lIns="82925" tIns="82925" rIns="82925" bIns="829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 name="Google Shape;8;p16"/>
            <p:cNvSpPr/>
            <p:nvPr/>
          </p:nvSpPr>
          <p:spPr>
            <a:xfrm>
              <a:off x="106560" y="2609640"/>
              <a:ext cx="534240" cy="1919880"/>
            </a:xfrm>
            <a:custGeom>
              <a:avLst/>
              <a:gdLst/>
              <a:ahLst/>
              <a:cxnLst/>
              <a:rect l="l" t="t" r="r" b="b"/>
              <a:pathLst>
                <a:path w="140" h="504" extrusionOk="0">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rgbClr val="766F54">
                <a:alpha val="20000"/>
              </a:srgbClr>
            </a:solidFill>
            <a:ln>
              <a:noFill/>
            </a:ln>
          </p:spPr>
          <p:txBody>
            <a:bodyPr spcFirstLastPara="1" wrap="square" lIns="82925" tIns="82925" rIns="82925" bIns="829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 name="Google Shape;9;p16"/>
            <p:cNvSpPr/>
            <p:nvPr/>
          </p:nvSpPr>
          <p:spPr>
            <a:xfrm>
              <a:off x="667440" y="4503600"/>
              <a:ext cx="503640" cy="1173960"/>
            </a:xfrm>
            <a:custGeom>
              <a:avLst/>
              <a:gdLst/>
              <a:ahLst/>
              <a:cxnLst/>
              <a:rect l="l" t="t" r="r" b="b"/>
              <a:pathLst>
                <a:path w="132" h="308" extrusionOk="0">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rgbClr val="766F54">
                <a:alpha val="20000"/>
              </a:srgbClr>
            </a:solidFill>
            <a:ln>
              <a:noFill/>
            </a:ln>
          </p:spPr>
          <p:txBody>
            <a:bodyPr spcFirstLastPara="1" wrap="square" lIns="82925" tIns="82925" rIns="82925" bIns="829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 name="Google Shape;10;p16"/>
            <p:cNvSpPr/>
            <p:nvPr/>
          </p:nvSpPr>
          <p:spPr>
            <a:xfrm>
              <a:off x="793800" y="5376960"/>
              <a:ext cx="141480" cy="300600"/>
            </a:xfrm>
            <a:custGeom>
              <a:avLst/>
              <a:gdLst/>
              <a:ahLst/>
              <a:cxnLst/>
              <a:rect l="l" t="t" r="r" b="b"/>
              <a:pathLst>
                <a:path w="37" h="79" extrusionOk="0">
                  <a:moveTo>
                    <a:pt x="28" y="79"/>
                  </a:moveTo>
                  <a:cubicBezTo>
                    <a:pt x="37" y="79"/>
                    <a:pt x="37" y="79"/>
                    <a:pt x="37" y="79"/>
                  </a:cubicBezTo>
                  <a:cubicBezTo>
                    <a:pt x="24" y="53"/>
                    <a:pt x="12" y="27"/>
                    <a:pt x="0" y="0"/>
                  </a:cubicBezTo>
                  <a:cubicBezTo>
                    <a:pt x="8" y="27"/>
                    <a:pt x="17" y="53"/>
                    <a:pt x="28" y="79"/>
                  </a:cubicBezTo>
                  <a:close/>
                </a:path>
              </a:pathLst>
            </a:custGeom>
            <a:solidFill>
              <a:srgbClr val="766F54">
                <a:alpha val="20000"/>
              </a:srgbClr>
            </a:solidFill>
            <a:ln>
              <a:noFill/>
            </a:ln>
          </p:spPr>
          <p:txBody>
            <a:bodyPr spcFirstLastPara="1" wrap="square" lIns="82925" tIns="82925" rIns="82925" bIns="829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 name="Google Shape;11;p16"/>
            <p:cNvSpPr/>
            <p:nvPr/>
          </p:nvSpPr>
          <p:spPr>
            <a:xfrm>
              <a:off x="83520" y="2646720"/>
              <a:ext cx="679320" cy="2751480"/>
            </a:xfrm>
            <a:custGeom>
              <a:avLst/>
              <a:gdLst/>
              <a:ahLst/>
              <a:cxnLst/>
              <a:rect l="l" t="t" r="r" b="b"/>
              <a:pathLst>
                <a:path w="178" h="722" extrusionOk="0">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rgbClr val="766F54">
                <a:alpha val="20000"/>
              </a:srgbClr>
            </a:solidFill>
            <a:ln>
              <a:noFill/>
            </a:ln>
          </p:spPr>
          <p:txBody>
            <a:bodyPr spcFirstLastPara="1" wrap="square" lIns="82925" tIns="82925" rIns="82925" bIns="829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 name="Google Shape;12;p16"/>
            <p:cNvSpPr/>
            <p:nvPr/>
          </p:nvSpPr>
          <p:spPr>
            <a:xfrm>
              <a:off x="18720" y="189000"/>
              <a:ext cx="87480" cy="2420280"/>
            </a:xfrm>
            <a:custGeom>
              <a:avLst/>
              <a:gdLst/>
              <a:ahLst/>
              <a:cxnLst/>
              <a:rect l="l" t="t" r="r" b="b"/>
              <a:pathLst>
                <a:path w="23" h="635" extrusionOk="0">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rgbClr val="766F54">
                <a:alpha val="20000"/>
              </a:srgbClr>
            </a:solidFill>
            <a:ln>
              <a:noFill/>
            </a:ln>
          </p:spPr>
          <p:txBody>
            <a:bodyPr spcFirstLastPara="1" wrap="square" lIns="82925" tIns="82925" rIns="82925" bIns="829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 name="Google Shape;13;p16"/>
            <p:cNvSpPr/>
            <p:nvPr/>
          </p:nvSpPr>
          <p:spPr>
            <a:xfrm>
              <a:off x="64800" y="2433960"/>
              <a:ext cx="64440" cy="408240"/>
            </a:xfrm>
            <a:custGeom>
              <a:avLst/>
              <a:gdLst/>
              <a:ahLst/>
              <a:cxnLst/>
              <a:rect l="l" t="t" r="r" b="b"/>
              <a:pathLst>
                <a:path w="17" h="107" extrusionOk="0">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rgbClr val="766F54">
                <a:alpha val="20000"/>
              </a:srgbClr>
            </a:solidFill>
            <a:ln>
              <a:noFill/>
            </a:ln>
          </p:spPr>
          <p:txBody>
            <a:bodyPr spcFirstLastPara="1" wrap="square" lIns="82925" tIns="82925" rIns="82925" bIns="829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 name="Google Shape;14;p16"/>
            <p:cNvSpPr/>
            <p:nvPr/>
          </p:nvSpPr>
          <p:spPr>
            <a:xfrm>
              <a:off x="636480" y="4529880"/>
              <a:ext cx="156960" cy="847080"/>
            </a:xfrm>
            <a:custGeom>
              <a:avLst/>
              <a:gdLst/>
              <a:ahLst/>
              <a:cxnLst/>
              <a:rect l="l" t="t" r="r" b="b"/>
              <a:pathLst>
                <a:path w="41" h="222" extrusionOk="0">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rgbClr val="766F54">
                <a:alpha val="20000"/>
              </a:srgbClr>
            </a:solidFill>
            <a:ln>
              <a:noFill/>
            </a:ln>
          </p:spPr>
          <p:txBody>
            <a:bodyPr spcFirstLastPara="1" wrap="square" lIns="82925" tIns="82925" rIns="82925" bIns="829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 name="Google Shape;15;p16"/>
            <p:cNvSpPr/>
            <p:nvPr/>
          </p:nvSpPr>
          <p:spPr>
            <a:xfrm>
              <a:off x="641520" y="1156680"/>
              <a:ext cx="1716120" cy="3346560"/>
            </a:xfrm>
            <a:custGeom>
              <a:avLst/>
              <a:gdLst/>
              <a:ahLst/>
              <a:cxnLst/>
              <a:rect l="l" t="t" r="r" b="b"/>
              <a:pathLst>
                <a:path w="450" h="878" extrusionOk="0">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rgbClr val="766F54">
                <a:alpha val="20000"/>
              </a:srgbClr>
            </a:solidFill>
            <a:ln>
              <a:noFill/>
            </a:ln>
          </p:spPr>
          <p:txBody>
            <a:bodyPr spcFirstLastPara="1" wrap="square" lIns="82925" tIns="82925" rIns="82925" bIns="829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 name="Google Shape;16;p16"/>
            <p:cNvSpPr/>
            <p:nvPr/>
          </p:nvSpPr>
          <p:spPr>
            <a:xfrm>
              <a:off x="763200" y="5398920"/>
              <a:ext cx="133560" cy="278640"/>
            </a:xfrm>
            <a:custGeom>
              <a:avLst/>
              <a:gdLst/>
              <a:ahLst/>
              <a:cxnLst/>
              <a:rect l="l" t="t" r="r" b="b"/>
              <a:pathLst>
                <a:path w="35" h="73" extrusionOk="0">
                  <a:moveTo>
                    <a:pt x="0" y="0"/>
                  </a:moveTo>
                  <a:cubicBezTo>
                    <a:pt x="7" y="24"/>
                    <a:pt x="16" y="49"/>
                    <a:pt x="26" y="73"/>
                  </a:cubicBezTo>
                  <a:cubicBezTo>
                    <a:pt x="35" y="73"/>
                    <a:pt x="35" y="73"/>
                    <a:pt x="35" y="73"/>
                  </a:cubicBezTo>
                  <a:cubicBezTo>
                    <a:pt x="23" y="49"/>
                    <a:pt x="11" y="24"/>
                    <a:pt x="0" y="0"/>
                  </a:cubicBezTo>
                  <a:close/>
                </a:path>
              </a:pathLst>
            </a:custGeom>
            <a:solidFill>
              <a:srgbClr val="766F54">
                <a:alpha val="20000"/>
              </a:srgbClr>
            </a:solidFill>
            <a:ln>
              <a:noFill/>
            </a:ln>
          </p:spPr>
          <p:txBody>
            <a:bodyPr spcFirstLastPara="1" wrap="square" lIns="82925" tIns="82925" rIns="82925" bIns="829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 name="Google Shape;17;p16"/>
            <p:cNvSpPr/>
            <p:nvPr/>
          </p:nvSpPr>
          <p:spPr>
            <a:xfrm>
              <a:off x="636480" y="4430880"/>
              <a:ext cx="30960" cy="183240"/>
            </a:xfrm>
            <a:custGeom>
              <a:avLst/>
              <a:gdLst/>
              <a:ahLst/>
              <a:cxnLst/>
              <a:rect l="l" t="t" r="r" b="b"/>
              <a:pathLst>
                <a:path w="8" h="48" extrusionOk="0">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rgbClr val="766F54">
                <a:alpha val="20000"/>
              </a:srgbClr>
            </a:solidFill>
            <a:ln>
              <a:noFill/>
            </a:ln>
          </p:spPr>
          <p:txBody>
            <a:bodyPr spcFirstLastPara="1" wrap="square" lIns="82925" tIns="82925" rIns="82925" bIns="829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 name="Google Shape;18;p16"/>
            <p:cNvSpPr/>
            <p:nvPr/>
          </p:nvSpPr>
          <p:spPr>
            <a:xfrm>
              <a:off x="703080" y="5162760"/>
              <a:ext cx="196920" cy="514440"/>
            </a:xfrm>
            <a:custGeom>
              <a:avLst/>
              <a:gdLst/>
              <a:ahLst/>
              <a:cxnLst/>
              <a:rect l="l" t="t" r="r" b="b"/>
              <a:pathLst>
                <a:path w="52" h="135" extrusionOk="0">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rgbClr val="766F54">
                <a:alpha val="20000"/>
              </a:srgbClr>
            </a:solidFill>
            <a:ln>
              <a:noFill/>
            </a:ln>
          </p:spPr>
          <p:txBody>
            <a:bodyPr spcFirstLastPara="1" wrap="square" lIns="82925" tIns="82925" rIns="82925" bIns="829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9" name="Google Shape;19;p16"/>
          <p:cNvGrpSpPr/>
          <p:nvPr/>
        </p:nvGrpSpPr>
        <p:grpSpPr>
          <a:xfrm>
            <a:off x="20246" y="-327"/>
            <a:ext cx="1766968" cy="5139736"/>
            <a:chOff x="22320" y="-360"/>
            <a:chExt cx="1947960" cy="5666400"/>
          </a:xfrm>
        </p:grpSpPr>
        <p:sp>
          <p:nvSpPr>
            <p:cNvPr id="20" name="Google Shape;20;p16"/>
            <p:cNvSpPr/>
            <p:nvPr/>
          </p:nvSpPr>
          <p:spPr>
            <a:xfrm>
              <a:off x="22320" y="-360"/>
              <a:ext cx="408240" cy="3638160"/>
            </a:xfrm>
            <a:custGeom>
              <a:avLst/>
              <a:gdLst/>
              <a:ahLst/>
              <a:cxnLst/>
              <a:rect l="l" t="t" r="r" b="b"/>
              <a:pathLst>
                <a:path w="103" h="920" extrusionOk="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rgbClr val="766F54"/>
            </a:solidFill>
            <a:ln>
              <a:noFill/>
            </a:ln>
          </p:spPr>
          <p:txBody>
            <a:bodyPr spcFirstLastPara="1" wrap="square" lIns="82925" tIns="82925" rIns="82925" bIns="829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 name="Google Shape;21;p16"/>
            <p:cNvSpPr/>
            <p:nvPr/>
          </p:nvSpPr>
          <p:spPr>
            <a:xfrm>
              <a:off x="454680" y="3569040"/>
              <a:ext cx="349920" cy="1306440"/>
            </a:xfrm>
            <a:custGeom>
              <a:avLst/>
              <a:gdLst/>
              <a:ahLst/>
              <a:cxnLst/>
              <a:rect l="l" t="t" r="r" b="b"/>
              <a:pathLst>
                <a:path w="88" h="330" extrusionOk="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rgbClr val="766F54"/>
            </a:solidFill>
            <a:ln>
              <a:noFill/>
            </a:ln>
          </p:spPr>
          <p:txBody>
            <a:bodyPr spcFirstLastPara="1" wrap="square" lIns="82925" tIns="82925" rIns="82925" bIns="829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 name="Google Shape;22;p16"/>
            <p:cNvSpPr/>
            <p:nvPr/>
          </p:nvSpPr>
          <p:spPr>
            <a:xfrm>
              <a:off x="831600" y="4847400"/>
              <a:ext cx="356040" cy="818640"/>
            </a:xfrm>
            <a:custGeom>
              <a:avLst/>
              <a:gdLst/>
              <a:ahLst/>
              <a:cxnLst/>
              <a:rect l="l" t="t" r="r" b="b"/>
              <a:pathLst>
                <a:path w="90" h="207" extrusionOk="0">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rgbClr val="766F54"/>
            </a:solidFill>
            <a:ln>
              <a:noFill/>
            </a:ln>
          </p:spPr>
          <p:txBody>
            <a:bodyPr spcFirstLastPara="1" wrap="square" lIns="82925" tIns="82925" rIns="82925" bIns="829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 name="Google Shape;23;p16"/>
            <p:cNvSpPr/>
            <p:nvPr/>
          </p:nvSpPr>
          <p:spPr>
            <a:xfrm>
              <a:off x="430920" y="3608640"/>
              <a:ext cx="456120" cy="1848240"/>
            </a:xfrm>
            <a:custGeom>
              <a:avLst/>
              <a:gdLst/>
              <a:ahLst/>
              <a:cxnLst/>
              <a:rect l="l" t="t" r="r" b="b"/>
              <a:pathLst>
                <a:path w="115" h="467" extrusionOk="0">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rgbClr val="766F54"/>
            </a:solidFill>
            <a:ln>
              <a:noFill/>
            </a:ln>
          </p:spPr>
          <p:txBody>
            <a:bodyPr spcFirstLastPara="1" wrap="square" lIns="82925" tIns="82925" rIns="82925" bIns="829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 name="Google Shape;24;p16"/>
            <p:cNvSpPr/>
            <p:nvPr/>
          </p:nvSpPr>
          <p:spPr>
            <a:xfrm>
              <a:off x="386640" y="1065960"/>
              <a:ext cx="143640" cy="2502720"/>
            </a:xfrm>
            <a:custGeom>
              <a:avLst/>
              <a:gdLst/>
              <a:ahLst/>
              <a:cxnLst/>
              <a:rect l="l" t="t" r="r" b="b"/>
              <a:pathLst>
                <a:path w="36" h="633" extrusionOk="0">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rgbClr val="766F54"/>
            </a:solidFill>
            <a:ln>
              <a:noFill/>
            </a:ln>
          </p:spPr>
          <p:txBody>
            <a:bodyPr spcFirstLastPara="1" wrap="square" lIns="82925" tIns="82925" rIns="82925" bIns="829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 name="Google Shape;25;p16"/>
            <p:cNvSpPr/>
            <p:nvPr/>
          </p:nvSpPr>
          <p:spPr>
            <a:xfrm>
              <a:off x="918720" y="5433480"/>
              <a:ext cx="110880" cy="232200"/>
            </a:xfrm>
            <a:custGeom>
              <a:avLst/>
              <a:gdLst/>
              <a:ahLst/>
              <a:cxnLst/>
              <a:rect l="l" t="t" r="r" b="b"/>
              <a:pathLst>
                <a:path w="28" h="59" extrusionOk="0">
                  <a:moveTo>
                    <a:pt x="22" y="59"/>
                  </a:moveTo>
                  <a:cubicBezTo>
                    <a:pt x="28" y="59"/>
                    <a:pt x="28" y="59"/>
                    <a:pt x="28" y="59"/>
                  </a:cubicBezTo>
                  <a:cubicBezTo>
                    <a:pt x="18" y="40"/>
                    <a:pt x="9" y="20"/>
                    <a:pt x="0" y="0"/>
                  </a:cubicBezTo>
                  <a:cubicBezTo>
                    <a:pt x="6" y="20"/>
                    <a:pt x="13" y="40"/>
                    <a:pt x="22" y="59"/>
                  </a:cubicBezTo>
                  <a:close/>
                </a:path>
              </a:pathLst>
            </a:custGeom>
            <a:solidFill>
              <a:srgbClr val="766F54"/>
            </a:solidFill>
            <a:ln>
              <a:noFill/>
            </a:ln>
          </p:spPr>
          <p:txBody>
            <a:bodyPr spcFirstLastPara="1" wrap="square" lIns="82925" tIns="82925" rIns="82925" bIns="829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 name="Google Shape;26;p16"/>
            <p:cNvSpPr/>
            <p:nvPr/>
          </p:nvSpPr>
          <p:spPr>
            <a:xfrm>
              <a:off x="415080" y="3396240"/>
              <a:ext cx="68040" cy="422640"/>
            </a:xfrm>
            <a:custGeom>
              <a:avLst/>
              <a:gdLst/>
              <a:ahLst/>
              <a:cxnLst/>
              <a:rect l="l" t="t" r="r" b="b"/>
              <a:pathLst>
                <a:path w="17" h="107" extrusionOk="0">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rgbClr val="766F54"/>
            </a:solidFill>
            <a:ln>
              <a:noFill/>
            </a:ln>
          </p:spPr>
          <p:txBody>
            <a:bodyPr spcFirstLastPara="1" wrap="square" lIns="82925" tIns="82925" rIns="82925" bIns="829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 name="Google Shape;27;p16"/>
            <p:cNvSpPr/>
            <p:nvPr/>
          </p:nvSpPr>
          <p:spPr>
            <a:xfrm>
              <a:off x="804960" y="2601000"/>
              <a:ext cx="1165320" cy="2246040"/>
            </a:xfrm>
            <a:custGeom>
              <a:avLst/>
              <a:gdLst/>
              <a:ahLst/>
              <a:cxnLst/>
              <a:rect l="l" t="t" r="r" b="b"/>
              <a:pathLst>
                <a:path w="294" h="568" extrusionOk="0">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rgbClr val="766F54"/>
            </a:solidFill>
            <a:ln>
              <a:noFill/>
            </a:ln>
          </p:spPr>
          <p:txBody>
            <a:bodyPr spcFirstLastPara="1" wrap="square" lIns="82925" tIns="82925" rIns="82925" bIns="829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 name="Google Shape;28;p16"/>
            <p:cNvSpPr/>
            <p:nvPr/>
          </p:nvSpPr>
          <p:spPr>
            <a:xfrm>
              <a:off x="887400" y="5457240"/>
              <a:ext cx="99360" cy="208800"/>
            </a:xfrm>
            <a:custGeom>
              <a:avLst/>
              <a:gdLst/>
              <a:ahLst/>
              <a:cxnLst/>
              <a:rect l="l" t="t" r="r" b="b"/>
              <a:pathLst>
                <a:path w="25" h="53" extrusionOk="0">
                  <a:moveTo>
                    <a:pt x="0" y="0"/>
                  </a:moveTo>
                  <a:cubicBezTo>
                    <a:pt x="5" y="18"/>
                    <a:pt x="12" y="36"/>
                    <a:pt x="19" y="53"/>
                  </a:cubicBezTo>
                  <a:cubicBezTo>
                    <a:pt x="25" y="53"/>
                    <a:pt x="25" y="53"/>
                    <a:pt x="25" y="53"/>
                  </a:cubicBezTo>
                  <a:cubicBezTo>
                    <a:pt x="16" y="36"/>
                    <a:pt x="8" y="18"/>
                    <a:pt x="0" y="0"/>
                  </a:cubicBezTo>
                  <a:close/>
                </a:path>
              </a:pathLst>
            </a:custGeom>
            <a:solidFill>
              <a:srgbClr val="766F54"/>
            </a:solidFill>
            <a:ln>
              <a:noFill/>
            </a:ln>
          </p:spPr>
          <p:txBody>
            <a:bodyPr spcFirstLastPara="1" wrap="square" lIns="82925" tIns="82925" rIns="82925" bIns="829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 name="Google Shape;29;p16"/>
            <p:cNvSpPr/>
            <p:nvPr/>
          </p:nvSpPr>
          <p:spPr>
            <a:xfrm>
              <a:off x="804960" y="4875840"/>
              <a:ext cx="113400" cy="557280"/>
            </a:xfrm>
            <a:custGeom>
              <a:avLst/>
              <a:gdLst/>
              <a:ahLst/>
              <a:cxnLst/>
              <a:rect l="l" t="t" r="r" b="b"/>
              <a:pathLst>
                <a:path w="29" h="141" extrusionOk="0">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rgbClr val="766F54"/>
            </a:solidFill>
            <a:ln>
              <a:noFill/>
            </a:ln>
          </p:spPr>
          <p:txBody>
            <a:bodyPr spcFirstLastPara="1" wrap="square" lIns="82925" tIns="82925" rIns="82925" bIns="829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 name="Google Shape;30;p16"/>
            <p:cNvSpPr/>
            <p:nvPr/>
          </p:nvSpPr>
          <p:spPr>
            <a:xfrm>
              <a:off x="804960" y="4772880"/>
              <a:ext cx="30960" cy="187920"/>
            </a:xfrm>
            <a:custGeom>
              <a:avLst/>
              <a:gdLst/>
              <a:ahLst/>
              <a:cxnLst/>
              <a:rect l="l" t="t" r="r" b="b"/>
              <a:pathLst>
                <a:path w="8" h="48" extrusionOk="0">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rgbClr val="766F54"/>
            </a:solidFill>
            <a:ln>
              <a:noFill/>
            </a:ln>
          </p:spPr>
          <p:txBody>
            <a:bodyPr spcFirstLastPara="1" wrap="square" lIns="82925" tIns="82925" rIns="82925" bIns="829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 name="Google Shape;31;p16"/>
            <p:cNvSpPr/>
            <p:nvPr/>
          </p:nvSpPr>
          <p:spPr>
            <a:xfrm>
              <a:off x="831600" y="5227560"/>
              <a:ext cx="173880" cy="438480"/>
            </a:xfrm>
            <a:custGeom>
              <a:avLst/>
              <a:gdLst/>
              <a:ahLst/>
              <a:cxnLst/>
              <a:rect l="l" t="t" r="r" b="b"/>
              <a:pathLst>
                <a:path w="44" h="111" extrusionOk="0">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rgbClr val="766F54"/>
            </a:solidFill>
            <a:ln>
              <a:noFill/>
            </a:ln>
          </p:spPr>
          <p:txBody>
            <a:bodyPr spcFirstLastPara="1" wrap="square" lIns="82925" tIns="82925" rIns="82925" bIns="829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2" name="Google Shape;32;p16"/>
          <p:cNvSpPr/>
          <p:nvPr/>
        </p:nvSpPr>
        <p:spPr>
          <a:xfrm>
            <a:off x="327" y="327"/>
            <a:ext cx="136825" cy="5142674"/>
          </a:xfrm>
          <a:prstGeom prst="rect">
            <a:avLst/>
          </a:prstGeom>
          <a:solidFill>
            <a:srgbClr val="766F54"/>
          </a:solidFill>
          <a:ln>
            <a:noFill/>
          </a:ln>
          <a:effectLst>
            <a:outerShdw dist="25560" dir="5400000">
              <a:srgbClr val="000000">
                <a:alpha val="24313"/>
              </a:srgbClr>
            </a:outerShdw>
          </a:effectLst>
        </p:spPr>
        <p:txBody>
          <a:bodyPr spcFirstLastPara="1" wrap="square" lIns="82925" tIns="82925" rIns="82925" bIns="829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 name="Google Shape;33;p16"/>
          <p:cNvSpPr txBox="1">
            <a:spLocks noGrp="1"/>
          </p:cNvSpPr>
          <p:nvPr>
            <p:ph type="title"/>
          </p:nvPr>
        </p:nvSpPr>
        <p:spPr>
          <a:xfrm>
            <a:off x="1941673" y="1885767"/>
            <a:ext cx="6685809" cy="1696701"/>
          </a:xfrm>
          <a:prstGeom prst="rect">
            <a:avLst/>
          </a:prstGeom>
          <a:noFill/>
          <a:ln>
            <a:noFill/>
          </a:ln>
        </p:spPr>
        <p:txBody>
          <a:bodyPr spcFirstLastPara="1" wrap="square" lIns="82925" tIns="41450" rIns="82925" bIns="41450" anchor="b" anchorCtr="0">
            <a:noAutofit/>
          </a:bodyPr>
          <a:lstStyle>
            <a:lvl1pPr marR="0" lvl="0" algn="l" rtl="0">
              <a:lnSpc>
                <a:spcPct val="100000"/>
              </a:lnSpc>
              <a:spcBef>
                <a:spcPts val="0"/>
              </a:spcBef>
              <a:spcAft>
                <a:spcPts val="0"/>
              </a:spcAft>
              <a:buClr>
                <a:srgbClr val="000000"/>
              </a:buClr>
              <a:buSzPts val="1300"/>
              <a:buFont typeface="Arial"/>
              <a:buNone/>
              <a:defRPr sz="16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300"/>
              <a:buFont typeface="Arial"/>
              <a:buNone/>
              <a:defRPr sz="1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300"/>
              <a:buFont typeface="Arial"/>
              <a:buNone/>
              <a:defRPr sz="1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300"/>
              <a:buFont typeface="Arial"/>
              <a:buNone/>
              <a:defRPr sz="1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300"/>
              <a:buFont typeface="Arial"/>
              <a:buNone/>
              <a:defRPr sz="1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300"/>
              <a:buFont typeface="Arial"/>
              <a:buNone/>
              <a:defRPr sz="1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300"/>
              <a:buFont typeface="Arial"/>
              <a:buNone/>
              <a:defRPr sz="1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300"/>
              <a:buFont typeface="Arial"/>
              <a:buNone/>
              <a:defRPr sz="1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300"/>
              <a:buFont typeface="Arial"/>
              <a:buNone/>
              <a:defRPr sz="1600" b="0" i="0" u="none" strike="noStrike" cap="none">
                <a:solidFill>
                  <a:srgbClr val="000000"/>
                </a:solidFill>
                <a:latin typeface="Arial"/>
                <a:ea typeface="Arial"/>
                <a:cs typeface="Arial"/>
                <a:sym typeface="Arial"/>
              </a:defRPr>
            </a:lvl9pPr>
          </a:lstStyle>
          <a:p>
            <a:endParaRPr/>
          </a:p>
        </p:txBody>
      </p:sp>
      <p:sp>
        <p:nvSpPr>
          <p:cNvPr id="34" name="Google Shape;34;p16"/>
          <p:cNvSpPr txBox="1">
            <a:spLocks noGrp="1"/>
          </p:cNvSpPr>
          <p:nvPr>
            <p:ph type="dt" idx="10"/>
          </p:nvPr>
        </p:nvSpPr>
        <p:spPr>
          <a:xfrm>
            <a:off x="7770285" y="4597353"/>
            <a:ext cx="859483" cy="277559"/>
          </a:xfrm>
          <a:prstGeom prst="rect">
            <a:avLst/>
          </a:prstGeom>
          <a:noFill/>
          <a:ln>
            <a:noFill/>
          </a:ln>
        </p:spPr>
        <p:txBody>
          <a:bodyPr spcFirstLastPara="1" wrap="square" lIns="82925" tIns="41450" rIns="82925" bIns="41450" anchor="ctr" anchorCtr="0">
            <a:noAutofit/>
          </a:bodyPr>
          <a:lstStyle>
            <a:lvl1pPr marR="0" lvl="0" algn="l" rtl="0">
              <a:lnSpc>
                <a:spcPct val="100000"/>
              </a:lnSpc>
              <a:spcBef>
                <a:spcPts val="0"/>
              </a:spcBef>
              <a:spcAft>
                <a:spcPts val="0"/>
              </a:spcAft>
              <a:buClr>
                <a:srgbClr val="000000"/>
              </a:buClr>
              <a:buSzPts val="1300"/>
              <a:buFont typeface="Arial"/>
              <a:buNone/>
              <a:defRPr sz="16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300"/>
              <a:buFont typeface="Arial"/>
              <a:buNone/>
              <a:defRPr sz="1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300"/>
              <a:buFont typeface="Arial"/>
              <a:buNone/>
              <a:defRPr sz="1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300"/>
              <a:buFont typeface="Arial"/>
              <a:buNone/>
              <a:defRPr sz="1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300"/>
              <a:buFont typeface="Arial"/>
              <a:buNone/>
              <a:defRPr sz="1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300"/>
              <a:buFont typeface="Arial"/>
              <a:buNone/>
              <a:defRPr sz="1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300"/>
              <a:buFont typeface="Arial"/>
              <a:buNone/>
              <a:defRPr sz="1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300"/>
              <a:buFont typeface="Arial"/>
              <a:buNone/>
              <a:defRPr sz="1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300"/>
              <a:buFont typeface="Arial"/>
              <a:buNone/>
              <a:defRPr sz="1600" b="0" i="0" u="none" strike="noStrike" cap="none">
                <a:solidFill>
                  <a:srgbClr val="000000"/>
                </a:solidFill>
                <a:latin typeface="Arial"/>
                <a:ea typeface="Arial"/>
                <a:cs typeface="Arial"/>
                <a:sym typeface="Arial"/>
              </a:defRPr>
            </a:lvl9pPr>
          </a:lstStyle>
          <a:p>
            <a:endParaRPr/>
          </a:p>
        </p:txBody>
      </p:sp>
      <p:sp>
        <p:nvSpPr>
          <p:cNvPr id="35" name="Google Shape;35;p16"/>
          <p:cNvSpPr txBox="1">
            <a:spLocks noGrp="1"/>
          </p:cNvSpPr>
          <p:nvPr>
            <p:ph type="ftr" idx="11"/>
          </p:nvPr>
        </p:nvSpPr>
        <p:spPr>
          <a:xfrm>
            <a:off x="1941673" y="4601272"/>
            <a:ext cx="5714319" cy="273640"/>
          </a:xfrm>
          <a:prstGeom prst="rect">
            <a:avLst/>
          </a:prstGeom>
          <a:noFill/>
          <a:ln>
            <a:noFill/>
          </a:ln>
        </p:spPr>
        <p:txBody>
          <a:bodyPr spcFirstLastPara="1" wrap="square" lIns="82925" tIns="41450" rIns="82925" bIns="41450" anchor="ctr" anchorCtr="0">
            <a:noAutofit/>
          </a:bodyPr>
          <a:lstStyle>
            <a:lvl1pPr marR="0" lvl="0" algn="l" rtl="0">
              <a:lnSpc>
                <a:spcPct val="100000"/>
              </a:lnSpc>
              <a:spcBef>
                <a:spcPts val="0"/>
              </a:spcBef>
              <a:spcAft>
                <a:spcPts val="0"/>
              </a:spcAft>
              <a:buClr>
                <a:srgbClr val="000000"/>
              </a:buClr>
              <a:buSzPts val="1300"/>
              <a:buFont typeface="Arial"/>
              <a:buNone/>
              <a:defRPr sz="16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300"/>
              <a:buFont typeface="Arial"/>
              <a:buNone/>
              <a:defRPr sz="1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300"/>
              <a:buFont typeface="Arial"/>
              <a:buNone/>
              <a:defRPr sz="1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300"/>
              <a:buFont typeface="Arial"/>
              <a:buNone/>
              <a:defRPr sz="1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300"/>
              <a:buFont typeface="Arial"/>
              <a:buNone/>
              <a:defRPr sz="1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300"/>
              <a:buFont typeface="Arial"/>
              <a:buNone/>
              <a:defRPr sz="1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300"/>
              <a:buFont typeface="Arial"/>
              <a:buNone/>
              <a:defRPr sz="1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300"/>
              <a:buFont typeface="Arial"/>
              <a:buNone/>
              <a:defRPr sz="1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300"/>
              <a:buFont typeface="Arial"/>
              <a:buNone/>
              <a:defRPr sz="1600" b="0" i="0" u="none" strike="noStrike" cap="none">
                <a:solidFill>
                  <a:srgbClr val="000000"/>
                </a:solidFill>
                <a:latin typeface="Arial"/>
                <a:ea typeface="Arial"/>
                <a:cs typeface="Arial"/>
                <a:sym typeface="Arial"/>
              </a:defRPr>
            </a:lvl9pPr>
          </a:lstStyle>
          <a:p>
            <a:endParaRPr/>
          </a:p>
        </p:txBody>
      </p:sp>
      <p:sp>
        <p:nvSpPr>
          <p:cNvPr id="36" name="Google Shape;36;p16"/>
          <p:cNvSpPr/>
          <p:nvPr/>
        </p:nvSpPr>
        <p:spPr>
          <a:xfrm>
            <a:off x="327" y="3242540"/>
            <a:ext cx="1307837" cy="583527"/>
          </a:xfrm>
          <a:custGeom>
            <a:avLst/>
            <a:gdLst/>
            <a:ahLst/>
            <a:cxnLst/>
            <a:rect l="l" t="t" r="r" b="b"/>
            <a:pathLst>
              <a:path w="372" h="166" extrusionOk="0">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rgbClr val="A53010"/>
          </a:solidFill>
          <a:ln>
            <a:noFill/>
          </a:ln>
        </p:spPr>
        <p:txBody>
          <a:bodyPr spcFirstLastPara="1" wrap="square" lIns="82925" tIns="82925" rIns="82925" bIns="829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16"/>
          <p:cNvSpPr txBox="1">
            <a:spLocks noGrp="1"/>
          </p:cNvSpPr>
          <p:nvPr>
            <p:ph type="sldNum" idx="12"/>
          </p:nvPr>
        </p:nvSpPr>
        <p:spPr>
          <a:xfrm>
            <a:off x="398719" y="3396666"/>
            <a:ext cx="584527" cy="273640"/>
          </a:xfrm>
          <a:prstGeom prst="rect">
            <a:avLst/>
          </a:prstGeom>
          <a:noFill/>
          <a:ln>
            <a:noFill/>
          </a:ln>
        </p:spPr>
        <p:txBody>
          <a:bodyPr spcFirstLastPara="1" wrap="square" lIns="82925" tIns="41450" rIns="82925" bIns="41450" anchor="ctr" anchorCtr="0">
            <a:noAutofit/>
          </a:bodyPr>
          <a:lstStyle>
            <a:lvl1pPr marL="0" marR="0" lvl="0" indent="0" algn="r" rtl="0">
              <a:lnSpc>
                <a:spcPct val="100000"/>
              </a:lnSpc>
              <a:spcBef>
                <a:spcPts val="0"/>
              </a:spcBef>
              <a:spcAft>
                <a:spcPts val="0"/>
              </a:spcAft>
              <a:buClr>
                <a:srgbClr val="000000"/>
              </a:buClr>
              <a:buSzPts val="1800"/>
              <a:buFont typeface="Arial"/>
              <a:buNone/>
              <a:defRPr sz="1800" b="0" i="0" u="none" strike="noStrike" cap="none">
                <a:solidFill>
                  <a:srgbClr val="FEFFFF"/>
                </a:solidFill>
                <a:latin typeface="Century Gothic"/>
                <a:ea typeface="Century Gothic"/>
                <a:cs typeface="Century Gothic"/>
                <a:sym typeface="Century Gothic"/>
              </a:defRPr>
            </a:lvl1pPr>
            <a:lvl2pPr marL="0" marR="0" lvl="1" indent="0" algn="r" rtl="0">
              <a:lnSpc>
                <a:spcPct val="100000"/>
              </a:lnSpc>
              <a:spcBef>
                <a:spcPts val="0"/>
              </a:spcBef>
              <a:spcAft>
                <a:spcPts val="0"/>
              </a:spcAft>
              <a:buClr>
                <a:srgbClr val="000000"/>
              </a:buClr>
              <a:buSzPts val="1800"/>
              <a:buFont typeface="Arial"/>
              <a:buNone/>
              <a:defRPr sz="1800" b="0" i="0" u="none" strike="noStrike" cap="none">
                <a:solidFill>
                  <a:srgbClr val="FEFFFF"/>
                </a:solidFill>
                <a:latin typeface="Century Gothic"/>
                <a:ea typeface="Century Gothic"/>
                <a:cs typeface="Century Gothic"/>
                <a:sym typeface="Century Gothic"/>
              </a:defRPr>
            </a:lvl2pPr>
            <a:lvl3pPr marL="0" marR="0" lvl="2" indent="0" algn="r" rtl="0">
              <a:lnSpc>
                <a:spcPct val="100000"/>
              </a:lnSpc>
              <a:spcBef>
                <a:spcPts val="0"/>
              </a:spcBef>
              <a:spcAft>
                <a:spcPts val="0"/>
              </a:spcAft>
              <a:buClr>
                <a:srgbClr val="000000"/>
              </a:buClr>
              <a:buSzPts val="1800"/>
              <a:buFont typeface="Arial"/>
              <a:buNone/>
              <a:defRPr sz="1800" b="0" i="0" u="none" strike="noStrike" cap="none">
                <a:solidFill>
                  <a:srgbClr val="FEFFFF"/>
                </a:solidFill>
                <a:latin typeface="Century Gothic"/>
                <a:ea typeface="Century Gothic"/>
                <a:cs typeface="Century Gothic"/>
                <a:sym typeface="Century Gothic"/>
              </a:defRPr>
            </a:lvl3pPr>
            <a:lvl4pPr marL="0" marR="0" lvl="3" indent="0" algn="r" rtl="0">
              <a:lnSpc>
                <a:spcPct val="100000"/>
              </a:lnSpc>
              <a:spcBef>
                <a:spcPts val="0"/>
              </a:spcBef>
              <a:spcAft>
                <a:spcPts val="0"/>
              </a:spcAft>
              <a:buClr>
                <a:srgbClr val="000000"/>
              </a:buClr>
              <a:buSzPts val="1800"/>
              <a:buFont typeface="Arial"/>
              <a:buNone/>
              <a:defRPr sz="1800" b="0" i="0" u="none" strike="noStrike" cap="none">
                <a:solidFill>
                  <a:srgbClr val="FEFFFF"/>
                </a:solidFill>
                <a:latin typeface="Century Gothic"/>
                <a:ea typeface="Century Gothic"/>
                <a:cs typeface="Century Gothic"/>
                <a:sym typeface="Century Gothic"/>
              </a:defRPr>
            </a:lvl4pPr>
            <a:lvl5pPr marL="0" marR="0" lvl="4" indent="0" algn="r" rtl="0">
              <a:lnSpc>
                <a:spcPct val="100000"/>
              </a:lnSpc>
              <a:spcBef>
                <a:spcPts val="0"/>
              </a:spcBef>
              <a:spcAft>
                <a:spcPts val="0"/>
              </a:spcAft>
              <a:buClr>
                <a:srgbClr val="000000"/>
              </a:buClr>
              <a:buSzPts val="1800"/>
              <a:buFont typeface="Arial"/>
              <a:buNone/>
              <a:defRPr sz="1800" b="0" i="0" u="none" strike="noStrike" cap="none">
                <a:solidFill>
                  <a:srgbClr val="FEFFFF"/>
                </a:solidFill>
                <a:latin typeface="Century Gothic"/>
                <a:ea typeface="Century Gothic"/>
                <a:cs typeface="Century Gothic"/>
                <a:sym typeface="Century Gothic"/>
              </a:defRPr>
            </a:lvl5pPr>
            <a:lvl6pPr marL="0" marR="0" lvl="5" indent="0" algn="r" rtl="0">
              <a:lnSpc>
                <a:spcPct val="100000"/>
              </a:lnSpc>
              <a:spcBef>
                <a:spcPts val="0"/>
              </a:spcBef>
              <a:spcAft>
                <a:spcPts val="0"/>
              </a:spcAft>
              <a:buClr>
                <a:srgbClr val="000000"/>
              </a:buClr>
              <a:buSzPts val="1800"/>
              <a:buFont typeface="Arial"/>
              <a:buNone/>
              <a:defRPr sz="1800" b="0" i="0" u="none" strike="noStrike" cap="none">
                <a:solidFill>
                  <a:srgbClr val="FEFFFF"/>
                </a:solidFill>
                <a:latin typeface="Century Gothic"/>
                <a:ea typeface="Century Gothic"/>
                <a:cs typeface="Century Gothic"/>
                <a:sym typeface="Century Gothic"/>
              </a:defRPr>
            </a:lvl6pPr>
            <a:lvl7pPr marL="0" marR="0" lvl="6" indent="0" algn="r" rtl="0">
              <a:lnSpc>
                <a:spcPct val="100000"/>
              </a:lnSpc>
              <a:spcBef>
                <a:spcPts val="0"/>
              </a:spcBef>
              <a:spcAft>
                <a:spcPts val="0"/>
              </a:spcAft>
              <a:buClr>
                <a:srgbClr val="000000"/>
              </a:buClr>
              <a:buSzPts val="1800"/>
              <a:buFont typeface="Arial"/>
              <a:buNone/>
              <a:defRPr sz="1800" b="0" i="0" u="none" strike="noStrike" cap="none">
                <a:solidFill>
                  <a:srgbClr val="FEFFFF"/>
                </a:solidFill>
                <a:latin typeface="Century Gothic"/>
                <a:ea typeface="Century Gothic"/>
                <a:cs typeface="Century Gothic"/>
                <a:sym typeface="Century Gothic"/>
              </a:defRPr>
            </a:lvl7pPr>
            <a:lvl8pPr marL="0" marR="0" lvl="7" indent="0" algn="r" rtl="0">
              <a:lnSpc>
                <a:spcPct val="100000"/>
              </a:lnSpc>
              <a:spcBef>
                <a:spcPts val="0"/>
              </a:spcBef>
              <a:spcAft>
                <a:spcPts val="0"/>
              </a:spcAft>
              <a:buClr>
                <a:srgbClr val="000000"/>
              </a:buClr>
              <a:buSzPts val="1800"/>
              <a:buFont typeface="Arial"/>
              <a:buNone/>
              <a:defRPr sz="1800" b="0" i="0" u="none" strike="noStrike" cap="none">
                <a:solidFill>
                  <a:srgbClr val="FEFFFF"/>
                </a:solidFill>
                <a:latin typeface="Century Gothic"/>
                <a:ea typeface="Century Gothic"/>
                <a:cs typeface="Century Gothic"/>
                <a:sym typeface="Century Gothic"/>
              </a:defRPr>
            </a:lvl8pPr>
            <a:lvl9pPr marL="0" marR="0" lvl="8" indent="0" algn="r" rtl="0">
              <a:lnSpc>
                <a:spcPct val="100000"/>
              </a:lnSpc>
              <a:spcBef>
                <a:spcPts val="0"/>
              </a:spcBef>
              <a:spcAft>
                <a:spcPts val="0"/>
              </a:spcAft>
              <a:buClr>
                <a:srgbClr val="000000"/>
              </a:buClr>
              <a:buSzPts val="1800"/>
              <a:buFont typeface="Arial"/>
              <a:buNone/>
              <a:defRPr sz="1800" b="0" i="0" u="none" strike="noStrike" cap="none">
                <a:solidFill>
                  <a:srgbClr val="FEFFFF"/>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
              <a:t>‹#›</a:t>
            </a:fld>
            <a:endParaRPr>
              <a:solidFill>
                <a:srgbClr val="000000"/>
              </a:solidFill>
              <a:latin typeface="Times New Roman"/>
              <a:ea typeface="Times New Roman"/>
              <a:cs typeface="Times New Roman"/>
              <a:sym typeface="Times New Roman"/>
            </a:endParaRPr>
          </a:p>
        </p:txBody>
      </p:sp>
      <p:sp>
        <p:nvSpPr>
          <p:cNvPr id="38" name="Google Shape;38;p16"/>
          <p:cNvSpPr txBox="1">
            <a:spLocks noGrp="1"/>
          </p:cNvSpPr>
          <p:nvPr>
            <p:ph type="body" idx="1"/>
          </p:nvPr>
        </p:nvSpPr>
        <p:spPr>
          <a:xfrm>
            <a:off x="456845" y="1202972"/>
            <a:ext cx="8228763" cy="2982614"/>
          </a:xfrm>
          <a:prstGeom prst="rect">
            <a:avLst/>
          </a:prstGeom>
          <a:noFill/>
          <a:ln>
            <a:noFill/>
          </a:ln>
        </p:spPr>
        <p:txBody>
          <a:bodyPr spcFirstLastPara="1" wrap="square" lIns="0" tIns="0" rIns="0" bIns="0" anchor="t" anchorCtr="0">
            <a:noAutofit/>
          </a:bodyPr>
          <a:lstStyle>
            <a:lvl1pPr marL="457200" marR="0" lvl="0" indent="-228600" algn="l" rtl="0">
              <a:lnSpc>
                <a:spcPct val="100000"/>
              </a:lnSpc>
              <a:spcBef>
                <a:spcPts val="0"/>
              </a:spcBef>
              <a:spcAft>
                <a:spcPts val="0"/>
              </a:spcAft>
              <a:buClr>
                <a:srgbClr val="000000"/>
              </a:buClr>
              <a:buSzPts val="1300"/>
              <a:buFont typeface="Arial"/>
              <a:buNone/>
              <a:defRPr sz="1600" b="0"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300"/>
              <a:buFont typeface="Arial"/>
              <a:buNone/>
              <a:defRPr sz="16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300"/>
              <a:buFont typeface="Arial"/>
              <a:buNone/>
              <a:defRPr sz="16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300"/>
              <a:buFont typeface="Arial"/>
              <a:buNone/>
              <a:defRPr sz="16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300"/>
              <a:buFont typeface="Arial"/>
              <a:buNone/>
              <a:defRPr sz="16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300"/>
              <a:buFont typeface="Arial"/>
              <a:buNone/>
              <a:defRPr sz="16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300"/>
              <a:buFont typeface="Arial"/>
              <a:buNone/>
              <a:defRPr sz="16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300"/>
              <a:buFont typeface="Arial"/>
              <a:buNone/>
              <a:defRPr sz="16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300"/>
              <a:buFont typeface="Arial"/>
              <a:buNone/>
              <a:defRPr sz="16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Shape 99"/>
        <p:cNvGrpSpPr/>
        <p:nvPr/>
      </p:nvGrpSpPr>
      <p:grpSpPr>
        <a:xfrm>
          <a:off x="0" y="0"/>
          <a:ext cx="0" cy="0"/>
          <a:chOff x="0" y="0"/>
          <a:chExt cx="0" cy="0"/>
        </a:xfrm>
      </p:grpSpPr>
      <p:grpSp>
        <p:nvGrpSpPr>
          <p:cNvPr id="100" name="Google Shape;100;p19"/>
          <p:cNvGrpSpPr/>
          <p:nvPr/>
        </p:nvGrpSpPr>
        <p:grpSpPr>
          <a:xfrm>
            <a:off x="327" y="171433"/>
            <a:ext cx="2138257" cy="4978425"/>
            <a:chOff x="360" y="189000"/>
            <a:chExt cx="2357280" cy="5488560"/>
          </a:xfrm>
        </p:grpSpPr>
        <p:sp>
          <p:nvSpPr>
            <p:cNvPr id="101" name="Google Shape;101;p19"/>
            <p:cNvSpPr/>
            <p:nvPr/>
          </p:nvSpPr>
          <p:spPr>
            <a:xfrm>
              <a:off x="360" y="2129040"/>
              <a:ext cx="82800" cy="517320"/>
            </a:xfrm>
            <a:custGeom>
              <a:avLst/>
              <a:gdLst/>
              <a:ahLst/>
              <a:cxnLst/>
              <a:rect l="l" t="t" r="r" b="b"/>
              <a:pathLst>
                <a:path w="22" h="136" extrusionOk="0">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rgbClr val="766F54">
                <a:alpha val="20000"/>
              </a:srgbClr>
            </a:solidFill>
            <a:ln>
              <a:noFill/>
            </a:ln>
          </p:spPr>
          <p:txBody>
            <a:bodyPr spcFirstLastPara="1" wrap="square" lIns="82925" tIns="82925" rIns="82925" bIns="829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 name="Google Shape;102;p19"/>
            <p:cNvSpPr/>
            <p:nvPr/>
          </p:nvSpPr>
          <p:spPr>
            <a:xfrm>
              <a:off x="106560" y="2609640"/>
              <a:ext cx="534240" cy="1919880"/>
            </a:xfrm>
            <a:custGeom>
              <a:avLst/>
              <a:gdLst/>
              <a:ahLst/>
              <a:cxnLst/>
              <a:rect l="l" t="t" r="r" b="b"/>
              <a:pathLst>
                <a:path w="140" h="504" extrusionOk="0">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rgbClr val="766F54">
                <a:alpha val="20000"/>
              </a:srgbClr>
            </a:solidFill>
            <a:ln>
              <a:noFill/>
            </a:ln>
          </p:spPr>
          <p:txBody>
            <a:bodyPr spcFirstLastPara="1" wrap="square" lIns="82925" tIns="82925" rIns="82925" bIns="829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 name="Google Shape;103;p19"/>
            <p:cNvSpPr/>
            <p:nvPr/>
          </p:nvSpPr>
          <p:spPr>
            <a:xfrm>
              <a:off x="667440" y="4503600"/>
              <a:ext cx="503640" cy="1173960"/>
            </a:xfrm>
            <a:custGeom>
              <a:avLst/>
              <a:gdLst/>
              <a:ahLst/>
              <a:cxnLst/>
              <a:rect l="l" t="t" r="r" b="b"/>
              <a:pathLst>
                <a:path w="132" h="308" extrusionOk="0">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rgbClr val="766F54">
                <a:alpha val="20000"/>
              </a:srgbClr>
            </a:solidFill>
            <a:ln>
              <a:noFill/>
            </a:ln>
          </p:spPr>
          <p:txBody>
            <a:bodyPr spcFirstLastPara="1" wrap="square" lIns="82925" tIns="82925" rIns="82925" bIns="829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 name="Google Shape;104;p19"/>
            <p:cNvSpPr/>
            <p:nvPr/>
          </p:nvSpPr>
          <p:spPr>
            <a:xfrm>
              <a:off x="793800" y="5376960"/>
              <a:ext cx="141480" cy="300600"/>
            </a:xfrm>
            <a:custGeom>
              <a:avLst/>
              <a:gdLst/>
              <a:ahLst/>
              <a:cxnLst/>
              <a:rect l="l" t="t" r="r" b="b"/>
              <a:pathLst>
                <a:path w="37" h="79" extrusionOk="0">
                  <a:moveTo>
                    <a:pt x="28" y="79"/>
                  </a:moveTo>
                  <a:cubicBezTo>
                    <a:pt x="37" y="79"/>
                    <a:pt x="37" y="79"/>
                    <a:pt x="37" y="79"/>
                  </a:cubicBezTo>
                  <a:cubicBezTo>
                    <a:pt x="24" y="53"/>
                    <a:pt x="12" y="27"/>
                    <a:pt x="0" y="0"/>
                  </a:cubicBezTo>
                  <a:cubicBezTo>
                    <a:pt x="8" y="27"/>
                    <a:pt x="17" y="53"/>
                    <a:pt x="28" y="79"/>
                  </a:cubicBezTo>
                  <a:close/>
                </a:path>
              </a:pathLst>
            </a:custGeom>
            <a:solidFill>
              <a:srgbClr val="766F54">
                <a:alpha val="20000"/>
              </a:srgbClr>
            </a:solidFill>
            <a:ln>
              <a:noFill/>
            </a:ln>
          </p:spPr>
          <p:txBody>
            <a:bodyPr spcFirstLastPara="1" wrap="square" lIns="82925" tIns="82925" rIns="82925" bIns="829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 name="Google Shape;105;p19"/>
            <p:cNvSpPr/>
            <p:nvPr/>
          </p:nvSpPr>
          <p:spPr>
            <a:xfrm>
              <a:off x="83520" y="2646720"/>
              <a:ext cx="679320" cy="2751480"/>
            </a:xfrm>
            <a:custGeom>
              <a:avLst/>
              <a:gdLst/>
              <a:ahLst/>
              <a:cxnLst/>
              <a:rect l="l" t="t" r="r" b="b"/>
              <a:pathLst>
                <a:path w="178" h="722" extrusionOk="0">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rgbClr val="766F54">
                <a:alpha val="20000"/>
              </a:srgbClr>
            </a:solidFill>
            <a:ln>
              <a:noFill/>
            </a:ln>
          </p:spPr>
          <p:txBody>
            <a:bodyPr spcFirstLastPara="1" wrap="square" lIns="82925" tIns="82925" rIns="82925" bIns="829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 name="Google Shape;106;p19"/>
            <p:cNvSpPr/>
            <p:nvPr/>
          </p:nvSpPr>
          <p:spPr>
            <a:xfrm>
              <a:off x="18720" y="189000"/>
              <a:ext cx="87480" cy="2420280"/>
            </a:xfrm>
            <a:custGeom>
              <a:avLst/>
              <a:gdLst/>
              <a:ahLst/>
              <a:cxnLst/>
              <a:rect l="l" t="t" r="r" b="b"/>
              <a:pathLst>
                <a:path w="23" h="635" extrusionOk="0">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rgbClr val="766F54">
                <a:alpha val="20000"/>
              </a:srgbClr>
            </a:solidFill>
            <a:ln>
              <a:noFill/>
            </a:ln>
          </p:spPr>
          <p:txBody>
            <a:bodyPr spcFirstLastPara="1" wrap="square" lIns="82925" tIns="82925" rIns="82925" bIns="829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 name="Google Shape;107;p19"/>
            <p:cNvSpPr/>
            <p:nvPr/>
          </p:nvSpPr>
          <p:spPr>
            <a:xfrm>
              <a:off x="64800" y="2433960"/>
              <a:ext cx="64440" cy="408240"/>
            </a:xfrm>
            <a:custGeom>
              <a:avLst/>
              <a:gdLst/>
              <a:ahLst/>
              <a:cxnLst/>
              <a:rect l="l" t="t" r="r" b="b"/>
              <a:pathLst>
                <a:path w="17" h="107" extrusionOk="0">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rgbClr val="766F54">
                <a:alpha val="20000"/>
              </a:srgbClr>
            </a:solidFill>
            <a:ln>
              <a:noFill/>
            </a:ln>
          </p:spPr>
          <p:txBody>
            <a:bodyPr spcFirstLastPara="1" wrap="square" lIns="82925" tIns="82925" rIns="82925" bIns="829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 name="Google Shape;108;p19"/>
            <p:cNvSpPr/>
            <p:nvPr/>
          </p:nvSpPr>
          <p:spPr>
            <a:xfrm>
              <a:off x="636480" y="4529880"/>
              <a:ext cx="156960" cy="847080"/>
            </a:xfrm>
            <a:custGeom>
              <a:avLst/>
              <a:gdLst/>
              <a:ahLst/>
              <a:cxnLst/>
              <a:rect l="l" t="t" r="r" b="b"/>
              <a:pathLst>
                <a:path w="41" h="222" extrusionOk="0">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rgbClr val="766F54">
                <a:alpha val="20000"/>
              </a:srgbClr>
            </a:solidFill>
            <a:ln>
              <a:noFill/>
            </a:ln>
          </p:spPr>
          <p:txBody>
            <a:bodyPr spcFirstLastPara="1" wrap="square" lIns="82925" tIns="82925" rIns="82925" bIns="829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 name="Google Shape;109;p19"/>
            <p:cNvSpPr/>
            <p:nvPr/>
          </p:nvSpPr>
          <p:spPr>
            <a:xfrm>
              <a:off x="641520" y="1156680"/>
              <a:ext cx="1716120" cy="3346560"/>
            </a:xfrm>
            <a:custGeom>
              <a:avLst/>
              <a:gdLst/>
              <a:ahLst/>
              <a:cxnLst/>
              <a:rect l="l" t="t" r="r" b="b"/>
              <a:pathLst>
                <a:path w="450" h="878" extrusionOk="0">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rgbClr val="766F54">
                <a:alpha val="20000"/>
              </a:srgbClr>
            </a:solidFill>
            <a:ln>
              <a:noFill/>
            </a:ln>
          </p:spPr>
          <p:txBody>
            <a:bodyPr spcFirstLastPara="1" wrap="square" lIns="82925" tIns="82925" rIns="82925" bIns="829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 name="Google Shape;110;p19"/>
            <p:cNvSpPr/>
            <p:nvPr/>
          </p:nvSpPr>
          <p:spPr>
            <a:xfrm>
              <a:off x="763200" y="5398920"/>
              <a:ext cx="133560" cy="278640"/>
            </a:xfrm>
            <a:custGeom>
              <a:avLst/>
              <a:gdLst/>
              <a:ahLst/>
              <a:cxnLst/>
              <a:rect l="l" t="t" r="r" b="b"/>
              <a:pathLst>
                <a:path w="35" h="73" extrusionOk="0">
                  <a:moveTo>
                    <a:pt x="0" y="0"/>
                  </a:moveTo>
                  <a:cubicBezTo>
                    <a:pt x="7" y="24"/>
                    <a:pt x="16" y="49"/>
                    <a:pt x="26" y="73"/>
                  </a:cubicBezTo>
                  <a:cubicBezTo>
                    <a:pt x="35" y="73"/>
                    <a:pt x="35" y="73"/>
                    <a:pt x="35" y="73"/>
                  </a:cubicBezTo>
                  <a:cubicBezTo>
                    <a:pt x="23" y="49"/>
                    <a:pt x="11" y="24"/>
                    <a:pt x="0" y="0"/>
                  </a:cubicBezTo>
                  <a:close/>
                </a:path>
              </a:pathLst>
            </a:custGeom>
            <a:solidFill>
              <a:srgbClr val="766F54">
                <a:alpha val="20000"/>
              </a:srgbClr>
            </a:solidFill>
            <a:ln>
              <a:noFill/>
            </a:ln>
          </p:spPr>
          <p:txBody>
            <a:bodyPr spcFirstLastPara="1" wrap="square" lIns="82925" tIns="82925" rIns="82925" bIns="829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 name="Google Shape;111;p19"/>
            <p:cNvSpPr/>
            <p:nvPr/>
          </p:nvSpPr>
          <p:spPr>
            <a:xfrm>
              <a:off x="636480" y="4430880"/>
              <a:ext cx="30960" cy="183240"/>
            </a:xfrm>
            <a:custGeom>
              <a:avLst/>
              <a:gdLst/>
              <a:ahLst/>
              <a:cxnLst/>
              <a:rect l="l" t="t" r="r" b="b"/>
              <a:pathLst>
                <a:path w="8" h="48" extrusionOk="0">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rgbClr val="766F54">
                <a:alpha val="20000"/>
              </a:srgbClr>
            </a:solidFill>
            <a:ln>
              <a:noFill/>
            </a:ln>
          </p:spPr>
          <p:txBody>
            <a:bodyPr spcFirstLastPara="1" wrap="square" lIns="82925" tIns="82925" rIns="82925" bIns="829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 name="Google Shape;112;p19"/>
            <p:cNvSpPr/>
            <p:nvPr/>
          </p:nvSpPr>
          <p:spPr>
            <a:xfrm>
              <a:off x="703080" y="5162760"/>
              <a:ext cx="196920" cy="514440"/>
            </a:xfrm>
            <a:custGeom>
              <a:avLst/>
              <a:gdLst/>
              <a:ahLst/>
              <a:cxnLst/>
              <a:rect l="l" t="t" r="r" b="b"/>
              <a:pathLst>
                <a:path w="52" h="135" extrusionOk="0">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rgbClr val="766F54">
                <a:alpha val="20000"/>
              </a:srgbClr>
            </a:solidFill>
            <a:ln>
              <a:noFill/>
            </a:ln>
          </p:spPr>
          <p:txBody>
            <a:bodyPr spcFirstLastPara="1" wrap="square" lIns="82925" tIns="82925" rIns="82925" bIns="829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13" name="Google Shape;113;p19"/>
          <p:cNvGrpSpPr/>
          <p:nvPr/>
        </p:nvGrpSpPr>
        <p:grpSpPr>
          <a:xfrm>
            <a:off x="20246" y="-327"/>
            <a:ext cx="1766968" cy="5139736"/>
            <a:chOff x="22320" y="-360"/>
            <a:chExt cx="1947960" cy="5666400"/>
          </a:xfrm>
        </p:grpSpPr>
        <p:sp>
          <p:nvSpPr>
            <p:cNvPr id="114" name="Google Shape;114;p19"/>
            <p:cNvSpPr/>
            <p:nvPr/>
          </p:nvSpPr>
          <p:spPr>
            <a:xfrm>
              <a:off x="22320" y="-360"/>
              <a:ext cx="408240" cy="3638160"/>
            </a:xfrm>
            <a:custGeom>
              <a:avLst/>
              <a:gdLst/>
              <a:ahLst/>
              <a:cxnLst/>
              <a:rect l="l" t="t" r="r" b="b"/>
              <a:pathLst>
                <a:path w="103" h="920" extrusionOk="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rgbClr val="766F54"/>
            </a:solidFill>
            <a:ln>
              <a:noFill/>
            </a:ln>
          </p:spPr>
          <p:txBody>
            <a:bodyPr spcFirstLastPara="1" wrap="square" lIns="82925" tIns="82925" rIns="82925" bIns="829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 name="Google Shape;115;p19"/>
            <p:cNvSpPr/>
            <p:nvPr/>
          </p:nvSpPr>
          <p:spPr>
            <a:xfrm>
              <a:off x="454680" y="3569040"/>
              <a:ext cx="349920" cy="1306440"/>
            </a:xfrm>
            <a:custGeom>
              <a:avLst/>
              <a:gdLst/>
              <a:ahLst/>
              <a:cxnLst/>
              <a:rect l="l" t="t" r="r" b="b"/>
              <a:pathLst>
                <a:path w="88" h="330" extrusionOk="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rgbClr val="766F54"/>
            </a:solidFill>
            <a:ln>
              <a:noFill/>
            </a:ln>
          </p:spPr>
          <p:txBody>
            <a:bodyPr spcFirstLastPara="1" wrap="square" lIns="82925" tIns="82925" rIns="82925" bIns="829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 name="Google Shape;116;p19"/>
            <p:cNvSpPr/>
            <p:nvPr/>
          </p:nvSpPr>
          <p:spPr>
            <a:xfrm>
              <a:off x="831600" y="4847400"/>
              <a:ext cx="356040" cy="818640"/>
            </a:xfrm>
            <a:custGeom>
              <a:avLst/>
              <a:gdLst/>
              <a:ahLst/>
              <a:cxnLst/>
              <a:rect l="l" t="t" r="r" b="b"/>
              <a:pathLst>
                <a:path w="90" h="207" extrusionOk="0">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rgbClr val="766F54"/>
            </a:solidFill>
            <a:ln>
              <a:noFill/>
            </a:ln>
          </p:spPr>
          <p:txBody>
            <a:bodyPr spcFirstLastPara="1" wrap="square" lIns="82925" tIns="82925" rIns="82925" bIns="829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 name="Google Shape;117;p19"/>
            <p:cNvSpPr/>
            <p:nvPr/>
          </p:nvSpPr>
          <p:spPr>
            <a:xfrm>
              <a:off x="430920" y="3608640"/>
              <a:ext cx="456120" cy="1848240"/>
            </a:xfrm>
            <a:custGeom>
              <a:avLst/>
              <a:gdLst/>
              <a:ahLst/>
              <a:cxnLst/>
              <a:rect l="l" t="t" r="r" b="b"/>
              <a:pathLst>
                <a:path w="115" h="467" extrusionOk="0">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rgbClr val="766F54"/>
            </a:solidFill>
            <a:ln>
              <a:noFill/>
            </a:ln>
          </p:spPr>
          <p:txBody>
            <a:bodyPr spcFirstLastPara="1" wrap="square" lIns="82925" tIns="82925" rIns="82925" bIns="829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 name="Google Shape;118;p19"/>
            <p:cNvSpPr/>
            <p:nvPr/>
          </p:nvSpPr>
          <p:spPr>
            <a:xfrm>
              <a:off x="386640" y="1065960"/>
              <a:ext cx="143640" cy="2502720"/>
            </a:xfrm>
            <a:custGeom>
              <a:avLst/>
              <a:gdLst/>
              <a:ahLst/>
              <a:cxnLst/>
              <a:rect l="l" t="t" r="r" b="b"/>
              <a:pathLst>
                <a:path w="36" h="633" extrusionOk="0">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rgbClr val="766F54"/>
            </a:solidFill>
            <a:ln>
              <a:noFill/>
            </a:ln>
          </p:spPr>
          <p:txBody>
            <a:bodyPr spcFirstLastPara="1" wrap="square" lIns="82925" tIns="82925" rIns="82925" bIns="829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 name="Google Shape;119;p19"/>
            <p:cNvSpPr/>
            <p:nvPr/>
          </p:nvSpPr>
          <p:spPr>
            <a:xfrm>
              <a:off x="918720" y="5433480"/>
              <a:ext cx="110880" cy="232200"/>
            </a:xfrm>
            <a:custGeom>
              <a:avLst/>
              <a:gdLst/>
              <a:ahLst/>
              <a:cxnLst/>
              <a:rect l="l" t="t" r="r" b="b"/>
              <a:pathLst>
                <a:path w="28" h="59" extrusionOk="0">
                  <a:moveTo>
                    <a:pt x="22" y="59"/>
                  </a:moveTo>
                  <a:cubicBezTo>
                    <a:pt x="28" y="59"/>
                    <a:pt x="28" y="59"/>
                    <a:pt x="28" y="59"/>
                  </a:cubicBezTo>
                  <a:cubicBezTo>
                    <a:pt x="18" y="40"/>
                    <a:pt x="9" y="20"/>
                    <a:pt x="0" y="0"/>
                  </a:cubicBezTo>
                  <a:cubicBezTo>
                    <a:pt x="6" y="20"/>
                    <a:pt x="13" y="40"/>
                    <a:pt x="22" y="59"/>
                  </a:cubicBezTo>
                  <a:close/>
                </a:path>
              </a:pathLst>
            </a:custGeom>
            <a:solidFill>
              <a:srgbClr val="766F54"/>
            </a:solidFill>
            <a:ln>
              <a:noFill/>
            </a:ln>
          </p:spPr>
          <p:txBody>
            <a:bodyPr spcFirstLastPara="1" wrap="square" lIns="82925" tIns="82925" rIns="82925" bIns="829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 name="Google Shape;120;p19"/>
            <p:cNvSpPr/>
            <p:nvPr/>
          </p:nvSpPr>
          <p:spPr>
            <a:xfrm>
              <a:off x="415080" y="3396240"/>
              <a:ext cx="68040" cy="422640"/>
            </a:xfrm>
            <a:custGeom>
              <a:avLst/>
              <a:gdLst/>
              <a:ahLst/>
              <a:cxnLst/>
              <a:rect l="l" t="t" r="r" b="b"/>
              <a:pathLst>
                <a:path w="17" h="107" extrusionOk="0">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rgbClr val="766F54"/>
            </a:solidFill>
            <a:ln>
              <a:noFill/>
            </a:ln>
          </p:spPr>
          <p:txBody>
            <a:bodyPr spcFirstLastPara="1" wrap="square" lIns="82925" tIns="82925" rIns="82925" bIns="829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 name="Google Shape;121;p19"/>
            <p:cNvSpPr/>
            <p:nvPr/>
          </p:nvSpPr>
          <p:spPr>
            <a:xfrm>
              <a:off x="804960" y="2601000"/>
              <a:ext cx="1165320" cy="2246040"/>
            </a:xfrm>
            <a:custGeom>
              <a:avLst/>
              <a:gdLst/>
              <a:ahLst/>
              <a:cxnLst/>
              <a:rect l="l" t="t" r="r" b="b"/>
              <a:pathLst>
                <a:path w="294" h="568" extrusionOk="0">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rgbClr val="766F54"/>
            </a:solidFill>
            <a:ln>
              <a:noFill/>
            </a:ln>
          </p:spPr>
          <p:txBody>
            <a:bodyPr spcFirstLastPara="1" wrap="square" lIns="82925" tIns="82925" rIns="82925" bIns="829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 name="Google Shape;122;p19"/>
            <p:cNvSpPr/>
            <p:nvPr/>
          </p:nvSpPr>
          <p:spPr>
            <a:xfrm>
              <a:off x="887400" y="5457240"/>
              <a:ext cx="99360" cy="208800"/>
            </a:xfrm>
            <a:custGeom>
              <a:avLst/>
              <a:gdLst/>
              <a:ahLst/>
              <a:cxnLst/>
              <a:rect l="l" t="t" r="r" b="b"/>
              <a:pathLst>
                <a:path w="25" h="53" extrusionOk="0">
                  <a:moveTo>
                    <a:pt x="0" y="0"/>
                  </a:moveTo>
                  <a:cubicBezTo>
                    <a:pt x="5" y="18"/>
                    <a:pt x="12" y="36"/>
                    <a:pt x="19" y="53"/>
                  </a:cubicBezTo>
                  <a:cubicBezTo>
                    <a:pt x="25" y="53"/>
                    <a:pt x="25" y="53"/>
                    <a:pt x="25" y="53"/>
                  </a:cubicBezTo>
                  <a:cubicBezTo>
                    <a:pt x="16" y="36"/>
                    <a:pt x="8" y="18"/>
                    <a:pt x="0" y="0"/>
                  </a:cubicBezTo>
                  <a:close/>
                </a:path>
              </a:pathLst>
            </a:custGeom>
            <a:solidFill>
              <a:srgbClr val="766F54"/>
            </a:solidFill>
            <a:ln>
              <a:noFill/>
            </a:ln>
          </p:spPr>
          <p:txBody>
            <a:bodyPr spcFirstLastPara="1" wrap="square" lIns="82925" tIns="82925" rIns="82925" bIns="829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 name="Google Shape;123;p19"/>
            <p:cNvSpPr/>
            <p:nvPr/>
          </p:nvSpPr>
          <p:spPr>
            <a:xfrm>
              <a:off x="804960" y="4875840"/>
              <a:ext cx="113400" cy="557280"/>
            </a:xfrm>
            <a:custGeom>
              <a:avLst/>
              <a:gdLst/>
              <a:ahLst/>
              <a:cxnLst/>
              <a:rect l="l" t="t" r="r" b="b"/>
              <a:pathLst>
                <a:path w="29" h="141" extrusionOk="0">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rgbClr val="766F54"/>
            </a:solidFill>
            <a:ln>
              <a:noFill/>
            </a:ln>
          </p:spPr>
          <p:txBody>
            <a:bodyPr spcFirstLastPara="1" wrap="square" lIns="82925" tIns="82925" rIns="82925" bIns="829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 name="Google Shape;124;p19"/>
            <p:cNvSpPr/>
            <p:nvPr/>
          </p:nvSpPr>
          <p:spPr>
            <a:xfrm>
              <a:off x="804960" y="4772880"/>
              <a:ext cx="30960" cy="187920"/>
            </a:xfrm>
            <a:custGeom>
              <a:avLst/>
              <a:gdLst/>
              <a:ahLst/>
              <a:cxnLst/>
              <a:rect l="l" t="t" r="r" b="b"/>
              <a:pathLst>
                <a:path w="8" h="48" extrusionOk="0">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rgbClr val="766F54"/>
            </a:solidFill>
            <a:ln>
              <a:noFill/>
            </a:ln>
          </p:spPr>
          <p:txBody>
            <a:bodyPr spcFirstLastPara="1" wrap="square" lIns="82925" tIns="82925" rIns="82925" bIns="829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 name="Google Shape;125;p19"/>
            <p:cNvSpPr/>
            <p:nvPr/>
          </p:nvSpPr>
          <p:spPr>
            <a:xfrm>
              <a:off x="831600" y="5227560"/>
              <a:ext cx="173880" cy="438480"/>
            </a:xfrm>
            <a:custGeom>
              <a:avLst/>
              <a:gdLst/>
              <a:ahLst/>
              <a:cxnLst/>
              <a:rect l="l" t="t" r="r" b="b"/>
              <a:pathLst>
                <a:path w="44" h="111" extrusionOk="0">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rgbClr val="766F54"/>
            </a:solidFill>
            <a:ln>
              <a:noFill/>
            </a:ln>
          </p:spPr>
          <p:txBody>
            <a:bodyPr spcFirstLastPara="1" wrap="square" lIns="82925" tIns="82925" rIns="82925" bIns="829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26" name="Google Shape;126;p19"/>
          <p:cNvSpPr/>
          <p:nvPr/>
        </p:nvSpPr>
        <p:spPr>
          <a:xfrm>
            <a:off x="327" y="327"/>
            <a:ext cx="136825" cy="5142674"/>
          </a:xfrm>
          <a:prstGeom prst="rect">
            <a:avLst/>
          </a:prstGeom>
          <a:solidFill>
            <a:srgbClr val="766F54"/>
          </a:solidFill>
          <a:ln>
            <a:noFill/>
          </a:ln>
          <a:effectLst>
            <a:outerShdw dist="25560" dir="5400000">
              <a:srgbClr val="000000">
                <a:alpha val="24313"/>
              </a:srgbClr>
            </a:outerShdw>
          </a:effectLst>
        </p:spPr>
        <p:txBody>
          <a:bodyPr spcFirstLastPara="1" wrap="square" lIns="82925" tIns="82925" rIns="82925" bIns="829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 name="Google Shape;127;p19"/>
          <p:cNvSpPr txBox="1">
            <a:spLocks noGrp="1"/>
          </p:cNvSpPr>
          <p:nvPr>
            <p:ph type="title"/>
          </p:nvPr>
        </p:nvSpPr>
        <p:spPr>
          <a:xfrm>
            <a:off x="1944612" y="467931"/>
            <a:ext cx="6683196" cy="960353"/>
          </a:xfrm>
          <a:prstGeom prst="rect">
            <a:avLst/>
          </a:prstGeom>
          <a:noFill/>
          <a:ln>
            <a:noFill/>
          </a:ln>
        </p:spPr>
        <p:txBody>
          <a:bodyPr spcFirstLastPara="1" wrap="square" lIns="82925" tIns="41450" rIns="82925" bIns="41450" anchor="t" anchorCtr="0">
            <a:noAutofit/>
          </a:bodyPr>
          <a:lstStyle>
            <a:lvl1pPr marR="0" lvl="0" algn="l" rtl="0">
              <a:lnSpc>
                <a:spcPct val="100000"/>
              </a:lnSpc>
              <a:spcBef>
                <a:spcPts val="0"/>
              </a:spcBef>
              <a:spcAft>
                <a:spcPts val="0"/>
              </a:spcAft>
              <a:buClr>
                <a:srgbClr val="000000"/>
              </a:buClr>
              <a:buSzPts val="1300"/>
              <a:buFont typeface="Arial"/>
              <a:buNone/>
              <a:defRPr sz="16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300"/>
              <a:buFont typeface="Arial"/>
              <a:buNone/>
              <a:defRPr sz="1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300"/>
              <a:buFont typeface="Arial"/>
              <a:buNone/>
              <a:defRPr sz="1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300"/>
              <a:buFont typeface="Arial"/>
              <a:buNone/>
              <a:defRPr sz="1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300"/>
              <a:buFont typeface="Arial"/>
              <a:buNone/>
              <a:defRPr sz="1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300"/>
              <a:buFont typeface="Arial"/>
              <a:buNone/>
              <a:defRPr sz="1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300"/>
              <a:buFont typeface="Arial"/>
              <a:buNone/>
              <a:defRPr sz="1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300"/>
              <a:buFont typeface="Arial"/>
              <a:buNone/>
              <a:defRPr sz="1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300"/>
              <a:buFont typeface="Arial"/>
              <a:buNone/>
              <a:defRPr sz="1600" b="0" i="0" u="none" strike="noStrike" cap="none">
                <a:solidFill>
                  <a:srgbClr val="000000"/>
                </a:solidFill>
                <a:latin typeface="Arial"/>
                <a:ea typeface="Arial"/>
                <a:cs typeface="Arial"/>
                <a:sym typeface="Arial"/>
              </a:defRPr>
            </a:lvl9pPr>
          </a:lstStyle>
          <a:p>
            <a:endParaRPr/>
          </a:p>
        </p:txBody>
      </p:sp>
      <p:sp>
        <p:nvSpPr>
          <p:cNvPr id="128" name="Google Shape;128;p19"/>
          <p:cNvSpPr txBox="1">
            <a:spLocks noGrp="1"/>
          </p:cNvSpPr>
          <p:nvPr>
            <p:ph type="body" idx="1"/>
          </p:nvPr>
        </p:nvSpPr>
        <p:spPr>
          <a:xfrm>
            <a:off x="1941673" y="1600045"/>
            <a:ext cx="6685809" cy="2832406"/>
          </a:xfrm>
          <a:prstGeom prst="rect">
            <a:avLst/>
          </a:prstGeom>
          <a:noFill/>
          <a:ln>
            <a:noFill/>
          </a:ln>
        </p:spPr>
        <p:txBody>
          <a:bodyPr spcFirstLastPara="1" wrap="square" lIns="82925" tIns="41450" rIns="82925" bIns="41450" anchor="t" anchorCtr="0">
            <a:noAutofit/>
          </a:bodyPr>
          <a:lstStyle>
            <a:lvl1pPr marL="457200" marR="0" lvl="0" indent="-228600" algn="l" rtl="0">
              <a:lnSpc>
                <a:spcPct val="100000"/>
              </a:lnSpc>
              <a:spcBef>
                <a:spcPts val="0"/>
              </a:spcBef>
              <a:spcAft>
                <a:spcPts val="0"/>
              </a:spcAft>
              <a:buClr>
                <a:srgbClr val="000000"/>
              </a:buClr>
              <a:buSzPts val="1300"/>
              <a:buFont typeface="Arial"/>
              <a:buNone/>
              <a:defRPr sz="1600" b="0"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300"/>
              <a:buFont typeface="Arial"/>
              <a:buNone/>
              <a:defRPr sz="16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300"/>
              <a:buFont typeface="Arial"/>
              <a:buNone/>
              <a:defRPr sz="16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300"/>
              <a:buFont typeface="Arial"/>
              <a:buNone/>
              <a:defRPr sz="16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300"/>
              <a:buFont typeface="Arial"/>
              <a:buNone/>
              <a:defRPr sz="16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300"/>
              <a:buFont typeface="Arial"/>
              <a:buNone/>
              <a:defRPr sz="16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300"/>
              <a:buFont typeface="Arial"/>
              <a:buNone/>
              <a:defRPr sz="16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300"/>
              <a:buFont typeface="Arial"/>
              <a:buNone/>
              <a:defRPr sz="16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300"/>
              <a:buFont typeface="Arial"/>
              <a:buNone/>
              <a:defRPr sz="1600" b="0" i="0" u="none" strike="noStrike" cap="none">
                <a:solidFill>
                  <a:srgbClr val="000000"/>
                </a:solidFill>
                <a:latin typeface="Arial"/>
                <a:ea typeface="Arial"/>
                <a:cs typeface="Arial"/>
                <a:sym typeface="Arial"/>
              </a:defRPr>
            </a:lvl9pPr>
          </a:lstStyle>
          <a:p>
            <a:endParaRPr/>
          </a:p>
        </p:txBody>
      </p:sp>
      <p:sp>
        <p:nvSpPr>
          <p:cNvPr id="129" name="Google Shape;129;p19"/>
          <p:cNvSpPr txBox="1">
            <a:spLocks noGrp="1"/>
          </p:cNvSpPr>
          <p:nvPr>
            <p:ph type="dt" idx="10"/>
          </p:nvPr>
        </p:nvSpPr>
        <p:spPr>
          <a:xfrm>
            <a:off x="7770285" y="4597353"/>
            <a:ext cx="859483" cy="277559"/>
          </a:xfrm>
          <a:prstGeom prst="rect">
            <a:avLst/>
          </a:prstGeom>
          <a:noFill/>
          <a:ln>
            <a:noFill/>
          </a:ln>
        </p:spPr>
        <p:txBody>
          <a:bodyPr spcFirstLastPara="1" wrap="square" lIns="82925" tIns="41450" rIns="82925" bIns="41450" anchor="ctr" anchorCtr="0">
            <a:noAutofit/>
          </a:bodyPr>
          <a:lstStyle>
            <a:lvl1pPr marR="0" lvl="0" algn="l" rtl="0">
              <a:lnSpc>
                <a:spcPct val="100000"/>
              </a:lnSpc>
              <a:spcBef>
                <a:spcPts val="0"/>
              </a:spcBef>
              <a:spcAft>
                <a:spcPts val="0"/>
              </a:spcAft>
              <a:buClr>
                <a:srgbClr val="000000"/>
              </a:buClr>
              <a:buSzPts val="1300"/>
              <a:buFont typeface="Arial"/>
              <a:buNone/>
              <a:defRPr sz="16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300"/>
              <a:buFont typeface="Arial"/>
              <a:buNone/>
              <a:defRPr sz="1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300"/>
              <a:buFont typeface="Arial"/>
              <a:buNone/>
              <a:defRPr sz="1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300"/>
              <a:buFont typeface="Arial"/>
              <a:buNone/>
              <a:defRPr sz="1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300"/>
              <a:buFont typeface="Arial"/>
              <a:buNone/>
              <a:defRPr sz="1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300"/>
              <a:buFont typeface="Arial"/>
              <a:buNone/>
              <a:defRPr sz="1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300"/>
              <a:buFont typeface="Arial"/>
              <a:buNone/>
              <a:defRPr sz="1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300"/>
              <a:buFont typeface="Arial"/>
              <a:buNone/>
              <a:defRPr sz="1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300"/>
              <a:buFont typeface="Arial"/>
              <a:buNone/>
              <a:defRPr sz="1600" b="0" i="0" u="none" strike="noStrike" cap="none">
                <a:solidFill>
                  <a:srgbClr val="000000"/>
                </a:solidFill>
                <a:latin typeface="Arial"/>
                <a:ea typeface="Arial"/>
                <a:cs typeface="Arial"/>
                <a:sym typeface="Arial"/>
              </a:defRPr>
            </a:lvl9pPr>
          </a:lstStyle>
          <a:p>
            <a:endParaRPr/>
          </a:p>
        </p:txBody>
      </p:sp>
      <p:sp>
        <p:nvSpPr>
          <p:cNvPr id="130" name="Google Shape;130;p19"/>
          <p:cNvSpPr txBox="1">
            <a:spLocks noGrp="1"/>
          </p:cNvSpPr>
          <p:nvPr>
            <p:ph type="ftr" idx="11"/>
          </p:nvPr>
        </p:nvSpPr>
        <p:spPr>
          <a:xfrm>
            <a:off x="1941673" y="4601272"/>
            <a:ext cx="5714319" cy="273640"/>
          </a:xfrm>
          <a:prstGeom prst="rect">
            <a:avLst/>
          </a:prstGeom>
          <a:noFill/>
          <a:ln>
            <a:noFill/>
          </a:ln>
        </p:spPr>
        <p:txBody>
          <a:bodyPr spcFirstLastPara="1" wrap="square" lIns="82925" tIns="41450" rIns="82925" bIns="41450" anchor="ctr" anchorCtr="0">
            <a:noAutofit/>
          </a:bodyPr>
          <a:lstStyle>
            <a:lvl1pPr marR="0" lvl="0" algn="l" rtl="0">
              <a:lnSpc>
                <a:spcPct val="100000"/>
              </a:lnSpc>
              <a:spcBef>
                <a:spcPts val="0"/>
              </a:spcBef>
              <a:spcAft>
                <a:spcPts val="0"/>
              </a:spcAft>
              <a:buClr>
                <a:srgbClr val="000000"/>
              </a:buClr>
              <a:buSzPts val="1300"/>
              <a:buFont typeface="Arial"/>
              <a:buNone/>
              <a:defRPr sz="16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300"/>
              <a:buFont typeface="Arial"/>
              <a:buNone/>
              <a:defRPr sz="1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300"/>
              <a:buFont typeface="Arial"/>
              <a:buNone/>
              <a:defRPr sz="1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300"/>
              <a:buFont typeface="Arial"/>
              <a:buNone/>
              <a:defRPr sz="1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300"/>
              <a:buFont typeface="Arial"/>
              <a:buNone/>
              <a:defRPr sz="1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300"/>
              <a:buFont typeface="Arial"/>
              <a:buNone/>
              <a:defRPr sz="1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300"/>
              <a:buFont typeface="Arial"/>
              <a:buNone/>
              <a:defRPr sz="1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300"/>
              <a:buFont typeface="Arial"/>
              <a:buNone/>
              <a:defRPr sz="1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300"/>
              <a:buFont typeface="Arial"/>
              <a:buNone/>
              <a:defRPr sz="1600" b="0" i="0" u="none" strike="noStrike" cap="none">
                <a:solidFill>
                  <a:srgbClr val="000000"/>
                </a:solidFill>
                <a:latin typeface="Arial"/>
                <a:ea typeface="Arial"/>
                <a:cs typeface="Arial"/>
                <a:sym typeface="Arial"/>
              </a:defRPr>
            </a:lvl9pPr>
          </a:lstStyle>
          <a:p>
            <a:endParaRPr/>
          </a:p>
        </p:txBody>
      </p:sp>
      <p:sp>
        <p:nvSpPr>
          <p:cNvPr id="131" name="Google Shape;131;p19"/>
          <p:cNvSpPr/>
          <p:nvPr/>
        </p:nvSpPr>
        <p:spPr>
          <a:xfrm rot="10800000" flipH="1">
            <a:off x="-2939" y="155433"/>
            <a:ext cx="1191259" cy="380092"/>
          </a:xfrm>
          <a:custGeom>
            <a:avLst/>
            <a:gdLst/>
            <a:ahLst/>
            <a:cxnLst/>
            <a:rect l="l" t="t" r="r" b="b"/>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rgbClr val="A53010"/>
          </a:solidFill>
          <a:ln>
            <a:noFill/>
          </a:ln>
        </p:spPr>
        <p:txBody>
          <a:bodyPr spcFirstLastPara="1" wrap="square" lIns="82925" tIns="82925" rIns="82925" bIns="829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 name="Google Shape;132;p19"/>
          <p:cNvSpPr txBox="1">
            <a:spLocks noGrp="1"/>
          </p:cNvSpPr>
          <p:nvPr>
            <p:ph type="sldNum" idx="12"/>
          </p:nvPr>
        </p:nvSpPr>
        <p:spPr>
          <a:xfrm>
            <a:off x="398719" y="590384"/>
            <a:ext cx="584527" cy="273640"/>
          </a:xfrm>
          <a:prstGeom prst="rect">
            <a:avLst/>
          </a:prstGeom>
          <a:noFill/>
          <a:ln>
            <a:noFill/>
          </a:ln>
        </p:spPr>
        <p:txBody>
          <a:bodyPr spcFirstLastPara="1" wrap="square" lIns="82925" tIns="41450" rIns="82925" bIns="41450" anchor="ctr" anchorCtr="0">
            <a:noAutofit/>
          </a:bodyPr>
          <a:lstStyle>
            <a:lvl1pPr marL="0" marR="0" lvl="0" indent="0" algn="r" rtl="0">
              <a:lnSpc>
                <a:spcPct val="100000"/>
              </a:lnSpc>
              <a:spcBef>
                <a:spcPts val="0"/>
              </a:spcBef>
              <a:spcAft>
                <a:spcPts val="0"/>
              </a:spcAft>
              <a:buClr>
                <a:srgbClr val="000000"/>
              </a:buClr>
              <a:buSzPts val="1800"/>
              <a:buFont typeface="Arial"/>
              <a:buNone/>
              <a:defRPr sz="1800" b="0" i="0" u="none" strike="noStrike" cap="none">
                <a:solidFill>
                  <a:srgbClr val="FEFFFF"/>
                </a:solidFill>
                <a:latin typeface="Century Gothic"/>
                <a:ea typeface="Century Gothic"/>
                <a:cs typeface="Century Gothic"/>
                <a:sym typeface="Century Gothic"/>
              </a:defRPr>
            </a:lvl1pPr>
            <a:lvl2pPr marL="0" marR="0" lvl="1" indent="0" algn="r" rtl="0">
              <a:lnSpc>
                <a:spcPct val="100000"/>
              </a:lnSpc>
              <a:spcBef>
                <a:spcPts val="0"/>
              </a:spcBef>
              <a:spcAft>
                <a:spcPts val="0"/>
              </a:spcAft>
              <a:buClr>
                <a:srgbClr val="000000"/>
              </a:buClr>
              <a:buSzPts val="1800"/>
              <a:buFont typeface="Arial"/>
              <a:buNone/>
              <a:defRPr sz="1800" b="0" i="0" u="none" strike="noStrike" cap="none">
                <a:solidFill>
                  <a:srgbClr val="FEFFFF"/>
                </a:solidFill>
                <a:latin typeface="Century Gothic"/>
                <a:ea typeface="Century Gothic"/>
                <a:cs typeface="Century Gothic"/>
                <a:sym typeface="Century Gothic"/>
              </a:defRPr>
            </a:lvl2pPr>
            <a:lvl3pPr marL="0" marR="0" lvl="2" indent="0" algn="r" rtl="0">
              <a:lnSpc>
                <a:spcPct val="100000"/>
              </a:lnSpc>
              <a:spcBef>
                <a:spcPts val="0"/>
              </a:spcBef>
              <a:spcAft>
                <a:spcPts val="0"/>
              </a:spcAft>
              <a:buClr>
                <a:srgbClr val="000000"/>
              </a:buClr>
              <a:buSzPts val="1800"/>
              <a:buFont typeface="Arial"/>
              <a:buNone/>
              <a:defRPr sz="1800" b="0" i="0" u="none" strike="noStrike" cap="none">
                <a:solidFill>
                  <a:srgbClr val="FEFFFF"/>
                </a:solidFill>
                <a:latin typeface="Century Gothic"/>
                <a:ea typeface="Century Gothic"/>
                <a:cs typeface="Century Gothic"/>
                <a:sym typeface="Century Gothic"/>
              </a:defRPr>
            </a:lvl3pPr>
            <a:lvl4pPr marL="0" marR="0" lvl="3" indent="0" algn="r" rtl="0">
              <a:lnSpc>
                <a:spcPct val="100000"/>
              </a:lnSpc>
              <a:spcBef>
                <a:spcPts val="0"/>
              </a:spcBef>
              <a:spcAft>
                <a:spcPts val="0"/>
              </a:spcAft>
              <a:buClr>
                <a:srgbClr val="000000"/>
              </a:buClr>
              <a:buSzPts val="1800"/>
              <a:buFont typeface="Arial"/>
              <a:buNone/>
              <a:defRPr sz="1800" b="0" i="0" u="none" strike="noStrike" cap="none">
                <a:solidFill>
                  <a:srgbClr val="FEFFFF"/>
                </a:solidFill>
                <a:latin typeface="Century Gothic"/>
                <a:ea typeface="Century Gothic"/>
                <a:cs typeface="Century Gothic"/>
                <a:sym typeface="Century Gothic"/>
              </a:defRPr>
            </a:lvl4pPr>
            <a:lvl5pPr marL="0" marR="0" lvl="4" indent="0" algn="r" rtl="0">
              <a:lnSpc>
                <a:spcPct val="100000"/>
              </a:lnSpc>
              <a:spcBef>
                <a:spcPts val="0"/>
              </a:spcBef>
              <a:spcAft>
                <a:spcPts val="0"/>
              </a:spcAft>
              <a:buClr>
                <a:srgbClr val="000000"/>
              </a:buClr>
              <a:buSzPts val="1800"/>
              <a:buFont typeface="Arial"/>
              <a:buNone/>
              <a:defRPr sz="1800" b="0" i="0" u="none" strike="noStrike" cap="none">
                <a:solidFill>
                  <a:srgbClr val="FEFFFF"/>
                </a:solidFill>
                <a:latin typeface="Century Gothic"/>
                <a:ea typeface="Century Gothic"/>
                <a:cs typeface="Century Gothic"/>
                <a:sym typeface="Century Gothic"/>
              </a:defRPr>
            </a:lvl5pPr>
            <a:lvl6pPr marL="0" marR="0" lvl="5" indent="0" algn="r" rtl="0">
              <a:lnSpc>
                <a:spcPct val="100000"/>
              </a:lnSpc>
              <a:spcBef>
                <a:spcPts val="0"/>
              </a:spcBef>
              <a:spcAft>
                <a:spcPts val="0"/>
              </a:spcAft>
              <a:buClr>
                <a:srgbClr val="000000"/>
              </a:buClr>
              <a:buSzPts val="1800"/>
              <a:buFont typeface="Arial"/>
              <a:buNone/>
              <a:defRPr sz="1800" b="0" i="0" u="none" strike="noStrike" cap="none">
                <a:solidFill>
                  <a:srgbClr val="FEFFFF"/>
                </a:solidFill>
                <a:latin typeface="Century Gothic"/>
                <a:ea typeface="Century Gothic"/>
                <a:cs typeface="Century Gothic"/>
                <a:sym typeface="Century Gothic"/>
              </a:defRPr>
            </a:lvl6pPr>
            <a:lvl7pPr marL="0" marR="0" lvl="6" indent="0" algn="r" rtl="0">
              <a:lnSpc>
                <a:spcPct val="100000"/>
              </a:lnSpc>
              <a:spcBef>
                <a:spcPts val="0"/>
              </a:spcBef>
              <a:spcAft>
                <a:spcPts val="0"/>
              </a:spcAft>
              <a:buClr>
                <a:srgbClr val="000000"/>
              </a:buClr>
              <a:buSzPts val="1800"/>
              <a:buFont typeface="Arial"/>
              <a:buNone/>
              <a:defRPr sz="1800" b="0" i="0" u="none" strike="noStrike" cap="none">
                <a:solidFill>
                  <a:srgbClr val="FEFFFF"/>
                </a:solidFill>
                <a:latin typeface="Century Gothic"/>
                <a:ea typeface="Century Gothic"/>
                <a:cs typeface="Century Gothic"/>
                <a:sym typeface="Century Gothic"/>
              </a:defRPr>
            </a:lvl7pPr>
            <a:lvl8pPr marL="0" marR="0" lvl="7" indent="0" algn="r" rtl="0">
              <a:lnSpc>
                <a:spcPct val="100000"/>
              </a:lnSpc>
              <a:spcBef>
                <a:spcPts val="0"/>
              </a:spcBef>
              <a:spcAft>
                <a:spcPts val="0"/>
              </a:spcAft>
              <a:buClr>
                <a:srgbClr val="000000"/>
              </a:buClr>
              <a:buSzPts val="1800"/>
              <a:buFont typeface="Arial"/>
              <a:buNone/>
              <a:defRPr sz="1800" b="0" i="0" u="none" strike="noStrike" cap="none">
                <a:solidFill>
                  <a:srgbClr val="FEFFFF"/>
                </a:solidFill>
                <a:latin typeface="Century Gothic"/>
                <a:ea typeface="Century Gothic"/>
                <a:cs typeface="Century Gothic"/>
                <a:sym typeface="Century Gothic"/>
              </a:defRPr>
            </a:lvl8pPr>
            <a:lvl9pPr marL="0" marR="0" lvl="8" indent="0" algn="r" rtl="0">
              <a:lnSpc>
                <a:spcPct val="100000"/>
              </a:lnSpc>
              <a:spcBef>
                <a:spcPts val="0"/>
              </a:spcBef>
              <a:spcAft>
                <a:spcPts val="0"/>
              </a:spcAft>
              <a:buClr>
                <a:srgbClr val="000000"/>
              </a:buClr>
              <a:buSzPts val="1800"/>
              <a:buFont typeface="Arial"/>
              <a:buNone/>
              <a:defRPr sz="1800" b="0" i="0" u="none" strike="noStrike" cap="none">
                <a:solidFill>
                  <a:srgbClr val="FEFFFF"/>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
              <a:t>‹#›</a:t>
            </a:fld>
            <a:endParaRPr>
              <a:solidFill>
                <a:srgbClr val="000000"/>
              </a:solidFill>
              <a:latin typeface="Times New Roman"/>
              <a:ea typeface="Times New Roman"/>
              <a:cs typeface="Times New Roman"/>
              <a:sym typeface="Times New Roman"/>
            </a:endParaRPr>
          </a:p>
        </p:txBody>
      </p:sp>
    </p:spTree>
  </p:cSld>
  <p:clrMap bg1="lt1" tx1="dk1" bg2="dk2" tx2="lt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93"/>
        <p:cNvGrpSpPr/>
        <p:nvPr/>
      </p:nvGrpSpPr>
      <p:grpSpPr>
        <a:xfrm>
          <a:off x="0" y="0"/>
          <a:ext cx="0" cy="0"/>
          <a:chOff x="0" y="0"/>
          <a:chExt cx="0" cy="0"/>
        </a:xfrm>
      </p:grpSpPr>
      <p:sp>
        <p:nvSpPr>
          <p:cNvPr id="194" name="Google Shape;194;g88e67510ed_3_0"/>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Autofit/>
          </a:bodyPr>
          <a:lstStyle>
            <a:lvl1pPr marR="0" lvl="0" algn="l" rtl="0">
              <a:lnSpc>
                <a:spcPct val="90000"/>
              </a:lnSpc>
              <a:spcBef>
                <a:spcPts val="0"/>
              </a:spcBef>
              <a:spcAft>
                <a:spcPts val="0"/>
              </a:spcAft>
              <a:buClr>
                <a:schemeClr val="dk1"/>
              </a:buClr>
              <a:buSzPts val="3300"/>
              <a:buFont typeface="Calibri"/>
              <a:buNone/>
              <a:defRPr sz="3300" b="0" i="0" u="none" strike="noStrike" cap="none">
                <a:solidFill>
                  <a:schemeClr val="dk1"/>
                </a:solidFill>
                <a:latin typeface="Calibri"/>
                <a:ea typeface="Calibri"/>
                <a:cs typeface="Calibri"/>
                <a:sym typeface="Calibri"/>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a:endParaRPr/>
          </a:p>
        </p:txBody>
      </p:sp>
      <p:sp>
        <p:nvSpPr>
          <p:cNvPr id="195" name="Google Shape;195;g88e67510ed_3_0"/>
          <p:cNvSpPr txBox="1">
            <a:spLocks noGrp="1"/>
          </p:cNvSpPr>
          <p:nvPr>
            <p:ph type="body" idx="1"/>
          </p:nvPr>
        </p:nvSpPr>
        <p:spPr>
          <a:xfrm>
            <a:off x="628650" y="1369219"/>
            <a:ext cx="7886700" cy="3263504"/>
          </a:xfrm>
          <a:prstGeom prst="rect">
            <a:avLst/>
          </a:prstGeom>
          <a:noFill/>
          <a:ln>
            <a:noFill/>
          </a:ln>
        </p:spPr>
        <p:txBody>
          <a:bodyPr spcFirstLastPara="1" wrap="square" lIns="68575" tIns="34275" rIns="68575" bIns="34275" anchor="t" anchorCtr="0">
            <a:noAutofit/>
          </a:bodyPr>
          <a:lstStyle>
            <a:lvl1pPr marL="457200" marR="0" lvl="0" indent="-361950" algn="l" rtl="0">
              <a:lnSpc>
                <a:spcPct val="90000"/>
              </a:lnSpc>
              <a:spcBef>
                <a:spcPts val="8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196" name="Google Shape;196;g88e67510ed_3_0"/>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marR="0" lvl="0" algn="l" rtl="0">
              <a:spcBef>
                <a:spcPts val="0"/>
              </a:spcBef>
              <a:spcAft>
                <a:spcPts val="0"/>
              </a:spcAft>
              <a:buSzPts val="1100"/>
              <a:buNone/>
              <a:defRPr sz="9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197" name="Google Shape;197;g88e67510ed_3_0"/>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marR="0" lvl="0" algn="ctr" rtl="0">
              <a:spcBef>
                <a:spcPts val="0"/>
              </a:spcBef>
              <a:spcAft>
                <a:spcPts val="0"/>
              </a:spcAft>
              <a:buSzPts val="1100"/>
              <a:buNone/>
              <a:defRPr sz="9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198" name="Google Shape;198;g88e67510ed_3_0"/>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900" b="0" i="0" u="none" strike="noStrike" cap="none">
                <a:solidFill>
                  <a:srgbClr val="888888"/>
                </a:solidFill>
                <a:latin typeface="Calibri"/>
                <a:ea typeface="Calibri"/>
                <a:cs typeface="Calibri"/>
                <a:sym typeface="Calibri"/>
              </a:defRPr>
            </a:lvl1pPr>
            <a:lvl2pPr marL="0" marR="0" lvl="1" indent="0" algn="r" rtl="0">
              <a:spcBef>
                <a:spcPts val="0"/>
              </a:spcBef>
              <a:buNone/>
              <a:defRPr sz="900" b="0" i="0" u="none" strike="noStrike" cap="none">
                <a:solidFill>
                  <a:srgbClr val="888888"/>
                </a:solidFill>
                <a:latin typeface="Calibri"/>
                <a:ea typeface="Calibri"/>
                <a:cs typeface="Calibri"/>
                <a:sym typeface="Calibri"/>
              </a:defRPr>
            </a:lvl2pPr>
            <a:lvl3pPr marL="0" marR="0" lvl="2" indent="0" algn="r" rtl="0">
              <a:spcBef>
                <a:spcPts val="0"/>
              </a:spcBef>
              <a:buNone/>
              <a:defRPr sz="900" b="0" i="0" u="none" strike="noStrike" cap="none">
                <a:solidFill>
                  <a:srgbClr val="888888"/>
                </a:solidFill>
                <a:latin typeface="Calibri"/>
                <a:ea typeface="Calibri"/>
                <a:cs typeface="Calibri"/>
                <a:sym typeface="Calibri"/>
              </a:defRPr>
            </a:lvl3pPr>
            <a:lvl4pPr marL="0" marR="0" lvl="3" indent="0" algn="r" rtl="0">
              <a:spcBef>
                <a:spcPts val="0"/>
              </a:spcBef>
              <a:buNone/>
              <a:defRPr sz="900" b="0" i="0" u="none" strike="noStrike" cap="none">
                <a:solidFill>
                  <a:srgbClr val="888888"/>
                </a:solidFill>
                <a:latin typeface="Calibri"/>
                <a:ea typeface="Calibri"/>
                <a:cs typeface="Calibri"/>
                <a:sym typeface="Calibri"/>
              </a:defRPr>
            </a:lvl4pPr>
            <a:lvl5pPr marL="0" marR="0" lvl="4" indent="0" algn="r" rtl="0">
              <a:spcBef>
                <a:spcPts val="0"/>
              </a:spcBef>
              <a:buNone/>
              <a:defRPr sz="900" b="0" i="0" u="none" strike="noStrike" cap="none">
                <a:solidFill>
                  <a:srgbClr val="888888"/>
                </a:solidFill>
                <a:latin typeface="Calibri"/>
                <a:ea typeface="Calibri"/>
                <a:cs typeface="Calibri"/>
                <a:sym typeface="Calibri"/>
              </a:defRPr>
            </a:lvl5pPr>
            <a:lvl6pPr marL="0" marR="0" lvl="5" indent="0" algn="r" rtl="0">
              <a:spcBef>
                <a:spcPts val="0"/>
              </a:spcBef>
              <a:buNone/>
              <a:defRPr sz="900" b="0" i="0" u="none" strike="noStrike" cap="none">
                <a:solidFill>
                  <a:srgbClr val="888888"/>
                </a:solidFill>
                <a:latin typeface="Calibri"/>
                <a:ea typeface="Calibri"/>
                <a:cs typeface="Calibri"/>
                <a:sym typeface="Calibri"/>
              </a:defRPr>
            </a:lvl6pPr>
            <a:lvl7pPr marL="0" marR="0" lvl="6" indent="0" algn="r" rtl="0">
              <a:spcBef>
                <a:spcPts val="0"/>
              </a:spcBef>
              <a:buNone/>
              <a:defRPr sz="900" b="0" i="0" u="none" strike="noStrike" cap="none">
                <a:solidFill>
                  <a:srgbClr val="888888"/>
                </a:solidFill>
                <a:latin typeface="Calibri"/>
                <a:ea typeface="Calibri"/>
                <a:cs typeface="Calibri"/>
                <a:sym typeface="Calibri"/>
              </a:defRPr>
            </a:lvl7pPr>
            <a:lvl8pPr marL="0" marR="0" lvl="7" indent="0" algn="r" rtl="0">
              <a:spcBef>
                <a:spcPts val="0"/>
              </a:spcBef>
              <a:buNone/>
              <a:defRPr sz="900" b="0" i="0" u="none" strike="noStrike" cap="none">
                <a:solidFill>
                  <a:srgbClr val="888888"/>
                </a:solidFill>
                <a:latin typeface="Calibri"/>
                <a:ea typeface="Calibri"/>
                <a:cs typeface="Calibri"/>
                <a:sym typeface="Calibri"/>
              </a:defRPr>
            </a:lvl8pPr>
            <a:lvl9pPr marL="0" marR="0" lvl="8" indent="0" algn="r" rtl="0">
              <a:spcBef>
                <a:spcPts val="0"/>
              </a:spcBef>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0.xml"/><Relationship Id="rId1" Type="http://schemas.openxmlformats.org/officeDocument/2006/relationships/slideLayout" Target="../slideLayouts/slideLayout13.xml"/><Relationship Id="rId4" Type="http://schemas.openxmlformats.org/officeDocument/2006/relationships/image" Target="../media/image12.jpeg"/></Relationships>
</file>

<file path=ppt/slides/_rels/slide1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13.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13.xml"/><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13.xml"/><Relationship Id="rId4" Type="http://schemas.openxmlformats.org/officeDocument/2006/relationships/image" Target="../media/image25.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5.xml"/><Relationship Id="rId1" Type="http://schemas.openxmlformats.org/officeDocument/2006/relationships/slideLayout" Target="../slideLayouts/slideLayout13.xml"/><Relationship Id="rId4" Type="http://schemas.openxmlformats.org/officeDocument/2006/relationships/image" Target="../media/image27.png"/></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6.xml"/><Relationship Id="rId1" Type="http://schemas.openxmlformats.org/officeDocument/2006/relationships/slideLayout" Target="../slideLayouts/slideLayout13.xml"/><Relationship Id="rId4" Type="http://schemas.openxmlformats.org/officeDocument/2006/relationships/image" Target="../media/image29.png"/></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0.xml"/><Relationship Id="rId1" Type="http://schemas.openxmlformats.org/officeDocument/2006/relationships/slideLayout" Target="../slideLayouts/slideLayout13.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jpeg"/></Relationships>
</file>

<file path=ppt/slides/_rels/slide3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1.xml"/><Relationship Id="rId1" Type="http://schemas.openxmlformats.org/officeDocument/2006/relationships/slideLayout" Target="../slideLayouts/slideLayout13.xml"/><Relationship Id="rId4" Type="http://schemas.openxmlformats.org/officeDocument/2006/relationships/image" Target="../media/image30.png"/></Relationships>
</file>

<file path=ppt/slides/_rels/slide3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3.xml"/><Relationship Id="rId1" Type="http://schemas.openxmlformats.org/officeDocument/2006/relationships/slideLayout" Target="../slideLayouts/slideLayout13.xml"/><Relationship Id="rId4" Type="http://schemas.openxmlformats.org/officeDocument/2006/relationships/image" Target="../media/image39.png"/></Relationships>
</file>

<file path=ppt/slides/_rels/slide3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4.xml"/><Relationship Id="rId1" Type="http://schemas.openxmlformats.org/officeDocument/2006/relationships/slideLayout" Target="../slideLayouts/slideLayout13.xml"/><Relationship Id="rId4" Type="http://schemas.openxmlformats.org/officeDocument/2006/relationships/image" Target="../media/image41.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6.xml"/></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7.xml"/><Relationship Id="rId1" Type="http://schemas.openxmlformats.org/officeDocument/2006/relationships/slideLayout" Target="../slideLayouts/slideLayout18.xml"/><Relationship Id="rId4" Type="http://schemas.openxmlformats.org/officeDocument/2006/relationships/image" Target="../media/image5.jpeg"/></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8.xml"/><Relationship Id="rId1" Type="http://schemas.openxmlformats.org/officeDocument/2006/relationships/slideLayout" Target="../slideLayouts/slideLayout15.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15.xml"/><Relationship Id="rId5" Type="http://schemas.openxmlformats.org/officeDocument/2006/relationships/image" Target="../media/image10.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Google Shape;272;g89c14acff3_2_5"/>
          <p:cNvSpPr txBox="1">
            <a:spLocks noGrp="1"/>
          </p:cNvSpPr>
          <p:nvPr>
            <p:ph type="title"/>
          </p:nvPr>
        </p:nvSpPr>
        <p:spPr>
          <a:xfrm>
            <a:off x="1944600" y="467912"/>
            <a:ext cx="6683100" cy="31017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endParaRPr>
              <a:latin typeface="Times New Roman"/>
              <a:ea typeface="Times New Roman"/>
              <a:cs typeface="Times New Roman"/>
              <a:sym typeface="Times New Roman"/>
            </a:endParaRPr>
          </a:p>
          <a:p>
            <a:pPr marL="0" lvl="0" indent="0" algn="l" rtl="0">
              <a:spcBef>
                <a:spcPts val="0"/>
              </a:spcBef>
              <a:spcAft>
                <a:spcPts val="0"/>
              </a:spcAft>
              <a:buNone/>
            </a:pPr>
            <a:endParaRPr>
              <a:latin typeface="Times New Roman"/>
              <a:ea typeface="Times New Roman"/>
              <a:cs typeface="Times New Roman"/>
              <a:sym typeface="Times New Roman"/>
            </a:endParaRPr>
          </a:p>
        </p:txBody>
      </p:sp>
      <p:sp>
        <p:nvSpPr>
          <p:cNvPr id="273" name="Google Shape;273;g89c14acff3_2_5"/>
          <p:cNvSpPr txBox="1">
            <a:spLocks noGrp="1"/>
          </p:cNvSpPr>
          <p:nvPr>
            <p:ph type="subTitle" idx="1"/>
          </p:nvPr>
        </p:nvSpPr>
        <p:spPr>
          <a:xfrm>
            <a:off x="1944600" y="4015650"/>
            <a:ext cx="6176400" cy="862800"/>
          </a:xfrm>
          <a:prstGeom prst="rect">
            <a:avLst/>
          </a:prstGeom>
        </p:spPr>
        <p:txBody>
          <a:bodyPr spcFirstLastPara="1" wrap="square" lIns="0" tIns="0" rIns="0" bIns="0" anchor="ctr" anchorCtr="0">
            <a:noAutofit/>
          </a:bodyPr>
          <a:lstStyle/>
          <a:p>
            <a:pPr marL="0" lvl="0" indent="0" algn="l" rtl="0">
              <a:spcBef>
                <a:spcPts val="0"/>
              </a:spcBef>
              <a:spcAft>
                <a:spcPts val="0"/>
              </a:spcAft>
              <a:buClr>
                <a:schemeClr val="dk1"/>
              </a:buClr>
              <a:buSzPts val="1100"/>
              <a:buFont typeface="Arial"/>
              <a:buNone/>
            </a:pPr>
            <a:r>
              <a:rPr lang="en" b="1">
                <a:solidFill>
                  <a:schemeClr val="dk1"/>
                </a:solidFill>
                <a:latin typeface="Times New Roman"/>
                <a:ea typeface="Times New Roman"/>
                <a:cs typeface="Times New Roman"/>
                <a:sym typeface="Times New Roman"/>
              </a:rPr>
              <a:t>Date: June 17th, 2020</a:t>
            </a:r>
            <a:endParaRPr b="1">
              <a:solidFill>
                <a:schemeClr val="dk1"/>
              </a:solidFill>
              <a:latin typeface="Times New Roman"/>
              <a:ea typeface="Times New Roman"/>
              <a:cs typeface="Times New Roman"/>
              <a:sym typeface="Times New Roman"/>
            </a:endParaRPr>
          </a:p>
          <a:p>
            <a:pPr marL="0" lvl="0" indent="0" algn="l" rtl="0">
              <a:spcBef>
                <a:spcPts val="0"/>
              </a:spcBef>
              <a:spcAft>
                <a:spcPts val="0"/>
              </a:spcAft>
              <a:buClr>
                <a:schemeClr val="dk1"/>
              </a:buClr>
              <a:buSzPts val="1100"/>
              <a:buFont typeface="Arial"/>
              <a:buNone/>
            </a:pPr>
            <a:r>
              <a:rPr lang="en" b="1">
                <a:solidFill>
                  <a:schemeClr val="dk1"/>
                </a:solidFill>
                <a:latin typeface="Times New Roman"/>
                <a:ea typeface="Times New Roman"/>
                <a:cs typeface="Times New Roman"/>
                <a:sym typeface="Times New Roman"/>
              </a:rPr>
              <a:t>G-13 UG Project Presentation Examination - 2020</a:t>
            </a:r>
            <a:endParaRPr b="1">
              <a:solidFill>
                <a:schemeClr val="dk1"/>
              </a:solidFill>
              <a:latin typeface="Times New Roman"/>
              <a:ea typeface="Times New Roman"/>
              <a:cs typeface="Times New Roman"/>
              <a:sym typeface="Times New Roman"/>
            </a:endParaRPr>
          </a:p>
          <a:p>
            <a:pPr marL="0" lvl="0" indent="0" algn="l" rtl="0">
              <a:spcBef>
                <a:spcPts val="0"/>
              </a:spcBef>
              <a:spcAft>
                <a:spcPts val="0"/>
              </a:spcAft>
              <a:buClr>
                <a:schemeClr val="dk1"/>
              </a:buClr>
              <a:buSzPts val="1100"/>
              <a:buFont typeface="Arial"/>
              <a:buNone/>
            </a:pPr>
            <a:r>
              <a:rPr lang="en" b="1">
                <a:solidFill>
                  <a:schemeClr val="dk1"/>
                </a:solidFill>
                <a:latin typeface="Times New Roman"/>
                <a:ea typeface="Times New Roman"/>
                <a:cs typeface="Times New Roman"/>
                <a:sym typeface="Times New Roman"/>
              </a:rPr>
              <a:t>ECE Department, SVNIT</a:t>
            </a:r>
            <a:endParaRPr b="1">
              <a:solidFill>
                <a:schemeClr val="dk1"/>
              </a:solidFill>
              <a:latin typeface="Times New Roman"/>
              <a:ea typeface="Times New Roman"/>
              <a:cs typeface="Times New Roman"/>
              <a:sym typeface="Times New Roman"/>
            </a:endParaRPr>
          </a:p>
        </p:txBody>
      </p:sp>
      <p:pic>
        <p:nvPicPr>
          <p:cNvPr id="274" name="Google Shape;274;g89c14acff3_2_5"/>
          <p:cNvPicPr preferRelativeResize="0"/>
          <p:nvPr/>
        </p:nvPicPr>
        <p:blipFill>
          <a:blip r:embed="rId3">
            <a:alphaModFix/>
          </a:blip>
          <a:stretch>
            <a:fillRect/>
          </a:stretch>
        </p:blipFill>
        <p:spPr>
          <a:xfrm>
            <a:off x="3155413" y="246650"/>
            <a:ext cx="3428082" cy="3322825"/>
          </a:xfrm>
          <a:prstGeom prst="rect">
            <a:avLst/>
          </a:prstGeom>
          <a:noFill/>
          <a:ln>
            <a:noFill/>
          </a:ln>
        </p:spPr>
      </p:pic>
      <p:sp>
        <p:nvSpPr>
          <p:cNvPr id="275" name="Google Shape;275;g89c14acff3_2_5"/>
          <p:cNvSpPr txBox="1">
            <a:spLocks noGrp="1"/>
          </p:cNvSpPr>
          <p:nvPr>
            <p:ph type="sldNum" idx="12"/>
          </p:nvPr>
        </p:nvSpPr>
        <p:spPr>
          <a:xfrm>
            <a:off x="8556784" y="4749851"/>
            <a:ext cx="548700" cy="393600"/>
          </a:xfrm>
          <a:prstGeom prst="rect">
            <a:avLst/>
          </a:prstGeom>
        </p:spPr>
        <p:txBody>
          <a:bodyPr spcFirstLastPara="1" wrap="square" lIns="82925" tIns="41450" rIns="82925" bIns="41450" anchor="t" anchorCtr="0">
            <a:noAutofit/>
          </a:bodyPr>
          <a:lstStyle/>
          <a:p>
            <a:pPr marL="0" lvl="0" indent="0" algn="r" rtl="0">
              <a:spcBef>
                <a:spcPts val="0"/>
              </a:spcBef>
              <a:spcAft>
                <a:spcPts val="0"/>
              </a:spcAft>
              <a:buNone/>
            </a:pPr>
            <a:fld id="{00000000-1234-1234-1234-123412341234}" type="slidenum">
              <a:rPr lang="en"/>
              <a:t>1</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sp>
        <p:nvSpPr>
          <p:cNvPr id="404" name="Google Shape;404;p13"/>
          <p:cNvSpPr txBox="1">
            <a:spLocks noGrp="1"/>
          </p:cNvSpPr>
          <p:nvPr>
            <p:ph type="title"/>
          </p:nvPr>
        </p:nvSpPr>
        <p:spPr>
          <a:xfrm>
            <a:off x="1606500" y="227875"/>
            <a:ext cx="6683100" cy="525300"/>
          </a:xfrm>
          <a:prstGeom prst="rect">
            <a:avLst/>
          </a:prstGeom>
          <a:noFill/>
          <a:ln>
            <a:noFill/>
          </a:ln>
        </p:spPr>
        <p:txBody>
          <a:bodyPr spcFirstLastPara="1" wrap="square" lIns="0" tIns="0" rIns="0" bIns="0" anchor="ctr" anchorCtr="0">
            <a:noAutofit/>
          </a:bodyPr>
          <a:lstStyle/>
          <a:p>
            <a:pPr marL="457200" lvl="0" indent="0" algn="ctr" rtl="0">
              <a:lnSpc>
                <a:spcPct val="100000"/>
              </a:lnSpc>
              <a:spcBef>
                <a:spcPts val="0"/>
              </a:spcBef>
              <a:spcAft>
                <a:spcPts val="0"/>
              </a:spcAft>
              <a:buSzPts val="1300"/>
              <a:buNone/>
            </a:pPr>
            <a:r>
              <a:rPr lang="en" sz="1800" b="1">
                <a:solidFill>
                  <a:schemeClr val="dk1"/>
                </a:solidFill>
                <a:latin typeface="Times New Roman"/>
                <a:ea typeface="Times New Roman"/>
                <a:cs typeface="Times New Roman"/>
                <a:sym typeface="Times New Roman"/>
              </a:rPr>
              <a:t>Modelling of Environment</a:t>
            </a:r>
            <a:endParaRPr sz="1800" b="1">
              <a:latin typeface="Times New Roman"/>
              <a:ea typeface="Times New Roman"/>
              <a:cs typeface="Times New Roman"/>
              <a:sym typeface="Times New Roman"/>
            </a:endParaRPr>
          </a:p>
        </p:txBody>
      </p:sp>
      <p:sp>
        <p:nvSpPr>
          <p:cNvPr id="405" name="Google Shape;405;p13"/>
          <p:cNvSpPr txBox="1">
            <a:spLocks noGrp="1"/>
          </p:cNvSpPr>
          <p:nvPr>
            <p:ph type="body" idx="1"/>
          </p:nvPr>
        </p:nvSpPr>
        <p:spPr>
          <a:xfrm>
            <a:off x="717175" y="884675"/>
            <a:ext cx="8307600" cy="3900600"/>
          </a:xfrm>
          <a:prstGeom prst="rect">
            <a:avLst/>
          </a:prstGeom>
          <a:noFill/>
          <a:ln>
            <a:noFill/>
          </a:ln>
        </p:spPr>
        <p:txBody>
          <a:bodyPr spcFirstLastPara="1" wrap="square" lIns="0" tIns="0" rIns="0" bIns="0" anchor="t" anchorCtr="0">
            <a:noAutofit/>
          </a:bodyPr>
          <a:lstStyle/>
          <a:p>
            <a:pPr marL="457200" lvl="0" indent="-311150" algn="just" rtl="0">
              <a:lnSpc>
                <a:spcPct val="100000"/>
              </a:lnSpc>
              <a:spcBef>
                <a:spcPts val="0"/>
              </a:spcBef>
              <a:spcAft>
                <a:spcPts val="0"/>
              </a:spcAft>
              <a:buSzPts val="1300"/>
              <a:buChar char="●"/>
            </a:pPr>
            <a:r>
              <a:rPr lang="en" sz="1500">
                <a:latin typeface="Times New Roman"/>
                <a:ea typeface="Times New Roman"/>
                <a:cs typeface="Times New Roman"/>
                <a:sym typeface="Times New Roman"/>
              </a:rPr>
              <a:t>Physical properties like gravity, luminous, wind flow, friction between soil &amp; wheels has been added through GAZEBO API during initialization.</a:t>
            </a:r>
            <a:r>
              <a:rPr lang="en"/>
              <a:t> </a:t>
            </a:r>
            <a:endParaRPr/>
          </a:p>
          <a:p>
            <a:pPr marL="457200" lvl="0" indent="0" algn="l" rtl="0">
              <a:lnSpc>
                <a:spcPct val="100000"/>
              </a:lnSpc>
              <a:spcBef>
                <a:spcPts val="0"/>
              </a:spcBef>
              <a:spcAft>
                <a:spcPts val="0"/>
              </a:spcAft>
              <a:buNone/>
            </a:pPr>
            <a:endParaRPr sz="1900"/>
          </a:p>
          <a:p>
            <a:pPr marL="0" lvl="0" indent="0" algn="l" rtl="0">
              <a:lnSpc>
                <a:spcPct val="100000"/>
              </a:lnSpc>
              <a:spcBef>
                <a:spcPts val="0"/>
              </a:spcBef>
              <a:spcAft>
                <a:spcPts val="0"/>
              </a:spcAft>
              <a:buSzPts val="1300"/>
              <a:buNone/>
            </a:pPr>
            <a:endParaRPr/>
          </a:p>
          <a:p>
            <a:pPr marL="457200" lvl="0" indent="0" algn="l" rtl="0">
              <a:lnSpc>
                <a:spcPct val="100000"/>
              </a:lnSpc>
              <a:spcBef>
                <a:spcPts val="0"/>
              </a:spcBef>
              <a:spcAft>
                <a:spcPts val="0"/>
              </a:spcAft>
              <a:buSzPts val="1300"/>
              <a:buNone/>
            </a:pPr>
            <a:endParaRPr/>
          </a:p>
          <a:p>
            <a:pPr marL="457200" lvl="0" indent="0" algn="l" rtl="0">
              <a:lnSpc>
                <a:spcPct val="100000"/>
              </a:lnSpc>
              <a:spcBef>
                <a:spcPts val="0"/>
              </a:spcBef>
              <a:spcAft>
                <a:spcPts val="0"/>
              </a:spcAft>
              <a:buSzPts val="1300"/>
              <a:buNone/>
            </a:pPr>
            <a:endParaRPr/>
          </a:p>
          <a:p>
            <a:pPr marL="457200" lvl="0" indent="0" algn="l" rtl="0">
              <a:lnSpc>
                <a:spcPct val="100000"/>
              </a:lnSpc>
              <a:spcBef>
                <a:spcPts val="0"/>
              </a:spcBef>
              <a:spcAft>
                <a:spcPts val="0"/>
              </a:spcAft>
              <a:buSzPts val="1300"/>
              <a:buNone/>
            </a:pPr>
            <a:endParaRPr/>
          </a:p>
          <a:p>
            <a:pPr marL="457200" lvl="0" indent="0" algn="l" rtl="0">
              <a:lnSpc>
                <a:spcPct val="100000"/>
              </a:lnSpc>
              <a:spcBef>
                <a:spcPts val="0"/>
              </a:spcBef>
              <a:spcAft>
                <a:spcPts val="0"/>
              </a:spcAft>
              <a:buSzPts val="1300"/>
              <a:buNone/>
            </a:pPr>
            <a:endParaRPr/>
          </a:p>
        </p:txBody>
      </p:sp>
      <p:pic>
        <p:nvPicPr>
          <p:cNvPr id="406" name="Google Shape;406;p13"/>
          <p:cNvPicPr preferRelativeResize="0"/>
          <p:nvPr/>
        </p:nvPicPr>
        <p:blipFill>
          <a:blip r:embed="rId3">
            <a:alphaModFix/>
          </a:blip>
          <a:stretch>
            <a:fillRect/>
          </a:stretch>
        </p:blipFill>
        <p:spPr>
          <a:xfrm>
            <a:off x="3521700" y="1618075"/>
            <a:ext cx="5423825" cy="2953401"/>
          </a:xfrm>
          <a:prstGeom prst="rect">
            <a:avLst/>
          </a:prstGeom>
          <a:noFill/>
          <a:ln w="9525" cap="flat" cmpd="sng">
            <a:solidFill>
              <a:srgbClr val="000000"/>
            </a:solidFill>
            <a:prstDash val="solid"/>
            <a:round/>
            <a:headEnd type="none" w="sm" len="sm"/>
            <a:tailEnd type="none" w="sm" len="sm"/>
          </a:ln>
        </p:spPr>
      </p:pic>
      <p:pic>
        <p:nvPicPr>
          <p:cNvPr id="407" name="Google Shape;407;p13"/>
          <p:cNvPicPr preferRelativeResize="0"/>
          <p:nvPr/>
        </p:nvPicPr>
        <p:blipFill>
          <a:blip r:embed="rId4">
            <a:alphaModFix/>
          </a:blip>
          <a:stretch>
            <a:fillRect/>
          </a:stretch>
        </p:blipFill>
        <p:spPr>
          <a:xfrm>
            <a:off x="393275" y="1704075"/>
            <a:ext cx="2952001" cy="1338300"/>
          </a:xfrm>
          <a:prstGeom prst="rect">
            <a:avLst/>
          </a:prstGeom>
          <a:noFill/>
          <a:ln w="9525" cap="flat" cmpd="sng">
            <a:solidFill>
              <a:srgbClr val="000000"/>
            </a:solidFill>
            <a:prstDash val="solid"/>
            <a:round/>
            <a:headEnd type="none" w="sm" len="sm"/>
            <a:tailEnd type="none" w="sm" len="sm"/>
          </a:ln>
        </p:spPr>
      </p:pic>
      <p:sp>
        <p:nvSpPr>
          <p:cNvPr id="408" name="Google Shape;408;p13"/>
          <p:cNvSpPr txBox="1">
            <a:spLocks noGrp="1"/>
          </p:cNvSpPr>
          <p:nvPr>
            <p:ph type="sldNum" idx="12"/>
          </p:nvPr>
        </p:nvSpPr>
        <p:spPr>
          <a:xfrm>
            <a:off x="8556784" y="4749851"/>
            <a:ext cx="548700" cy="393600"/>
          </a:xfrm>
          <a:prstGeom prst="rect">
            <a:avLst/>
          </a:prstGeom>
        </p:spPr>
        <p:txBody>
          <a:bodyPr spcFirstLastPara="1" wrap="square" lIns="82925" tIns="41450" rIns="82925" bIns="41450" anchor="t" anchorCtr="0">
            <a:noAutofit/>
          </a:bodyPr>
          <a:lstStyle/>
          <a:p>
            <a:pPr marL="0" lvl="0" indent="0" algn="r" rtl="0">
              <a:spcBef>
                <a:spcPts val="0"/>
              </a:spcBef>
              <a:spcAft>
                <a:spcPts val="0"/>
              </a:spcAft>
              <a:buNone/>
            </a:pPr>
            <a:fld id="{00000000-1234-1234-1234-123412341234}" type="slidenum">
              <a:rPr lang="en"/>
              <a:t>10</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sp>
        <p:nvSpPr>
          <p:cNvPr id="413" name="Google Shape;413;g81dd3ab1bb_6_11"/>
          <p:cNvSpPr txBox="1">
            <a:spLocks noGrp="1"/>
          </p:cNvSpPr>
          <p:nvPr>
            <p:ph type="title"/>
          </p:nvPr>
        </p:nvSpPr>
        <p:spPr>
          <a:xfrm>
            <a:off x="1230462" y="460656"/>
            <a:ext cx="6683100" cy="960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sz="1800" b="1">
                <a:latin typeface="Times New Roman"/>
                <a:ea typeface="Times New Roman"/>
                <a:cs typeface="Times New Roman"/>
                <a:sym typeface="Times New Roman"/>
              </a:rPr>
              <a:t>Sensor Modelling</a:t>
            </a:r>
            <a:endParaRPr sz="1800" b="1">
              <a:latin typeface="Times New Roman"/>
              <a:ea typeface="Times New Roman"/>
              <a:cs typeface="Times New Roman"/>
              <a:sym typeface="Times New Roman"/>
            </a:endParaRPr>
          </a:p>
        </p:txBody>
      </p:sp>
      <p:sp>
        <p:nvSpPr>
          <p:cNvPr id="414" name="Google Shape;414;g81dd3ab1bb_6_11"/>
          <p:cNvSpPr txBox="1">
            <a:spLocks noGrp="1"/>
          </p:cNvSpPr>
          <p:nvPr>
            <p:ph type="body" idx="1"/>
          </p:nvPr>
        </p:nvSpPr>
        <p:spPr>
          <a:xfrm>
            <a:off x="1229100" y="1579099"/>
            <a:ext cx="6685800" cy="2539500"/>
          </a:xfrm>
          <a:prstGeom prst="rect">
            <a:avLst/>
          </a:prstGeom>
          <a:ln w="952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indent="0">
              <a:lnSpc>
                <a:spcPct val="150000"/>
              </a:lnSpc>
              <a:spcBef>
                <a:spcPts val="1200"/>
              </a:spcBef>
            </a:pPr>
            <a:r>
              <a:rPr lang="en" sz="1200">
                <a:solidFill>
                  <a:schemeClr val="dk1"/>
                </a:solidFill>
                <a:latin typeface="Times New Roman"/>
                <a:ea typeface="Times New Roman"/>
                <a:cs typeface="Times New Roman"/>
                <a:sym typeface="Times New Roman"/>
              </a:rPr>
              <a:t>   Y = Y</a:t>
            </a:r>
            <a:r>
              <a:rPr lang="en" sz="1200" b="1" baseline="30000">
                <a:solidFill>
                  <a:schemeClr val="dk1"/>
                </a:solidFill>
                <a:latin typeface="Times New Roman"/>
                <a:ea typeface="Times New Roman"/>
                <a:cs typeface="Times New Roman"/>
                <a:sym typeface="Times New Roman"/>
              </a:rPr>
              <a:t>’</a:t>
            </a:r>
            <a:r>
              <a:rPr lang="en" sz="1200">
                <a:solidFill>
                  <a:schemeClr val="dk1"/>
                </a:solidFill>
                <a:latin typeface="Times New Roman"/>
                <a:ea typeface="Times New Roman"/>
                <a:cs typeface="Times New Roman"/>
                <a:sym typeface="Times New Roman"/>
              </a:rPr>
              <a:t>+ B + N</a:t>
            </a:r>
            <a:r>
              <a:rPr lang="en" sz="1200" baseline="-25000">
                <a:solidFill>
                  <a:schemeClr val="dk1"/>
                </a:solidFill>
                <a:latin typeface="Times New Roman"/>
                <a:ea typeface="Times New Roman"/>
                <a:cs typeface="Times New Roman"/>
                <a:sym typeface="Times New Roman"/>
              </a:rPr>
              <a:t>Y	</a:t>
            </a:r>
            <a:endParaRPr sz="1200" baseline="-25000">
              <a:solidFill>
                <a:schemeClr val="dk1"/>
              </a:solidFill>
              <a:latin typeface="Times New Roman"/>
              <a:ea typeface="Times New Roman"/>
              <a:cs typeface="Times New Roman"/>
              <a:sym typeface="Times New Roman"/>
            </a:endParaRPr>
          </a:p>
          <a:p>
            <a:pPr marL="0" indent="0">
              <a:lnSpc>
                <a:spcPct val="150000"/>
              </a:lnSpc>
              <a:spcBef>
                <a:spcPts val="1200"/>
              </a:spcBef>
            </a:pPr>
            <a:r>
              <a:rPr lang="en" sz="1200">
                <a:solidFill>
                  <a:schemeClr val="dk1"/>
                </a:solidFill>
                <a:latin typeface="Times New Roman"/>
                <a:ea typeface="Times New Roman"/>
                <a:cs typeface="Times New Roman"/>
                <a:sym typeface="Times New Roman"/>
              </a:rPr>
              <a:t>   B’ = − B/ τ + N</a:t>
            </a:r>
            <a:r>
              <a:rPr lang="en" sz="1200" baseline="-25000">
                <a:solidFill>
                  <a:schemeClr val="dk1"/>
                </a:solidFill>
                <a:latin typeface="Times New Roman"/>
                <a:ea typeface="Times New Roman"/>
                <a:cs typeface="Times New Roman"/>
                <a:sym typeface="Times New Roman"/>
              </a:rPr>
              <a:t>B</a:t>
            </a:r>
            <a:endParaRPr sz="1200" baseline="-25000">
              <a:solidFill>
                <a:schemeClr val="dk1"/>
              </a:solidFill>
              <a:latin typeface="Times New Roman"/>
              <a:ea typeface="Times New Roman"/>
              <a:cs typeface="Times New Roman"/>
              <a:sym typeface="Times New Roman"/>
            </a:endParaRPr>
          </a:p>
          <a:p>
            <a:pPr marL="0" lvl="0" indent="0" algn="l" rtl="0">
              <a:lnSpc>
                <a:spcPct val="50000"/>
              </a:lnSpc>
              <a:spcBef>
                <a:spcPts val="1200"/>
              </a:spcBef>
              <a:spcAft>
                <a:spcPts val="0"/>
              </a:spcAft>
              <a:buNone/>
            </a:pPr>
            <a:endParaRPr sz="1000">
              <a:solidFill>
                <a:schemeClr val="dk1"/>
              </a:solidFill>
              <a:latin typeface="Times New Roman"/>
              <a:ea typeface="Times New Roman"/>
              <a:cs typeface="Times New Roman"/>
              <a:sym typeface="Times New Roman"/>
            </a:endParaRPr>
          </a:p>
          <a:p>
            <a:pPr marL="0" lvl="0" indent="0" algn="l" rtl="0">
              <a:lnSpc>
                <a:spcPct val="50000"/>
              </a:lnSpc>
              <a:spcBef>
                <a:spcPts val="1200"/>
              </a:spcBef>
              <a:spcAft>
                <a:spcPts val="0"/>
              </a:spcAft>
              <a:buNone/>
            </a:pPr>
            <a:endParaRPr sz="1000">
              <a:solidFill>
                <a:schemeClr val="dk1"/>
              </a:solidFill>
              <a:latin typeface="Times New Roman"/>
              <a:ea typeface="Times New Roman"/>
              <a:cs typeface="Times New Roman"/>
              <a:sym typeface="Times New Roman"/>
            </a:endParaRPr>
          </a:p>
          <a:p>
            <a:pPr marL="0" indent="0">
              <a:lnSpc>
                <a:spcPct val="50000"/>
              </a:lnSpc>
              <a:spcBef>
                <a:spcPts val="1200"/>
              </a:spcBef>
            </a:pPr>
            <a:r>
              <a:rPr lang="en" sz="1000">
                <a:solidFill>
                  <a:schemeClr val="dk1"/>
                </a:solidFill>
                <a:latin typeface="Times New Roman"/>
                <a:ea typeface="Times New Roman"/>
                <a:cs typeface="Times New Roman"/>
                <a:sym typeface="Times New Roman"/>
              </a:rPr>
              <a:t>Y is simulated sensor value </a:t>
            </a:r>
            <a:endParaRPr sz="1000">
              <a:solidFill>
                <a:schemeClr val="dk1"/>
              </a:solidFill>
              <a:latin typeface="Times New Roman"/>
              <a:ea typeface="Times New Roman"/>
              <a:cs typeface="Times New Roman"/>
              <a:sym typeface="Times New Roman"/>
            </a:endParaRPr>
          </a:p>
          <a:p>
            <a:pPr marL="0" indent="0">
              <a:lnSpc>
                <a:spcPct val="50000"/>
              </a:lnSpc>
              <a:spcBef>
                <a:spcPts val="1200"/>
              </a:spcBef>
            </a:pPr>
            <a:r>
              <a:rPr lang="en" sz="1000">
                <a:solidFill>
                  <a:schemeClr val="dk1"/>
                </a:solidFill>
                <a:latin typeface="Times New Roman"/>
                <a:ea typeface="Times New Roman"/>
                <a:cs typeface="Times New Roman"/>
                <a:sym typeface="Times New Roman"/>
              </a:rPr>
              <a:t>Y’ is  raw measured value</a:t>
            </a:r>
            <a:endParaRPr sz="1000">
              <a:solidFill>
                <a:schemeClr val="dk1"/>
              </a:solidFill>
              <a:latin typeface="Times New Roman"/>
              <a:ea typeface="Times New Roman"/>
              <a:cs typeface="Times New Roman"/>
              <a:sym typeface="Times New Roman"/>
            </a:endParaRPr>
          </a:p>
          <a:p>
            <a:pPr marL="0" lvl="0" indent="0" algn="l" rtl="0">
              <a:lnSpc>
                <a:spcPct val="50000"/>
              </a:lnSpc>
              <a:spcBef>
                <a:spcPts val="1200"/>
              </a:spcBef>
              <a:spcAft>
                <a:spcPts val="0"/>
              </a:spcAft>
              <a:buNone/>
            </a:pPr>
            <a:r>
              <a:rPr lang="en" sz="1000">
                <a:solidFill>
                  <a:schemeClr val="dk1"/>
                </a:solidFill>
                <a:latin typeface="Times New Roman"/>
                <a:ea typeface="Times New Roman"/>
                <a:cs typeface="Times New Roman"/>
                <a:sym typeface="Times New Roman"/>
              </a:rPr>
              <a:t>B is bias/offset Value for sensor</a:t>
            </a:r>
            <a:endParaRPr sz="1000">
              <a:solidFill>
                <a:schemeClr val="dk1"/>
              </a:solidFill>
              <a:latin typeface="Times New Roman"/>
              <a:ea typeface="Times New Roman"/>
              <a:cs typeface="Times New Roman"/>
              <a:sym typeface="Times New Roman"/>
            </a:endParaRPr>
          </a:p>
          <a:p>
            <a:pPr marL="0" indent="0">
              <a:lnSpc>
                <a:spcPct val="50000"/>
              </a:lnSpc>
              <a:spcBef>
                <a:spcPts val="1200"/>
              </a:spcBef>
            </a:pPr>
            <a:r>
              <a:rPr lang="en" sz="1000">
                <a:solidFill>
                  <a:schemeClr val="dk1"/>
                </a:solidFill>
                <a:latin typeface="Times New Roman"/>
                <a:ea typeface="Times New Roman"/>
                <a:cs typeface="Times New Roman"/>
                <a:sym typeface="Times New Roman"/>
              </a:rPr>
              <a:t>N</a:t>
            </a:r>
            <a:r>
              <a:rPr lang="en" sz="1000" baseline="-25000">
                <a:solidFill>
                  <a:schemeClr val="dk1"/>
                </a:solidFill>
                <a:latin typeface="Times New Roman"/>
                <a:ea typeface="Times New Roman"/>
                <a:cs typeface="Times New Roman"/>
                <a:sym typeface="Times New Roman"/>
              </a:rPr>
              <a:t>Y</a:t>
            </a:r>
            <a:r>
              <a:rPr lang="en" sz="1000">
                <a:solidFill>
                  <a:schemeClr val="dk1"/>
                </a:solidFill>
                <a:latin typeface="Times New Roman"/>
                <a:ea typeface="Times New Roman"/>
                <a:cs typeface="Times New Roman"/>
                <a:sym typeface="Times New Roman"/>
              </a:rPr>
              <a:t> is additive Gaussian noise </a:t>
            </a:r>
            <a:endParaRPr sz="1000">
              <a:solidFill>
                <a:schemeClr val="dk1"/>
              </a:solidFill>
              <a:latin typeface="Times New Roman"/>
              <a:ea typeface="Times New Roman"/>
              <a:cs typeface="Times New Roman"/>
              <a:sym typeface="Times New Roman"/>
            </a:endParaRPr>
          </a:p>
          <a:p>
            <a:pPr marL="0" indent="0">
              <a:lnSpc>
                <a:spcPct val="50000"/>
              </a:lnSpc>
              <a:spcBef>
                <a:spcPts val="1200"/>
              </a:spcBef>
            </a:pPr>
            <a:r>
              <a:rPr lang="en" sz="1000">
                <a:solidFill>
                  <a:schemeClr val="dk1"/>
                </a:solidFill>
                <a:latin typeface="Times New Roman"/>
                <a:ea typeface="Times New Roman"/>
                <a:cs typeface="Times New Roman"/>
                <a:sym typeface="Times New Roman"/>
              </a:rPr>
              <a:t>N</a:t>
            </a:r>
            <a:r>
              <a:rPr lang="en" sz="1000" baseline="-25000">
                <a:solidFill>
                  <a:schemeClr val="dk1"/>
                </a:solidFill>
                <a:latin typeface="Times New Roman"/>
                <a:ea typeface="Times New Roman"/>
                <a:cs typeface="Times New Roman"/>
                <a:sym typeface="Times New Roman"/>
              </a:rPr>
              <a:t>B</a:t>
            </a:r>
            <a:r>
              <a:rPr lang="en" sz="1000">
                <a:solidFill>
                  <a:schemeClr val="dk1"/>
                </a:solidFill>
                <a:latin typeface="Times New Roman"/>
                <a:ea typeface="Times New Roman"/>
                <a:cs typeface="Times New Roman"/>
                <a:sym typeface="Times New Roman"/>
              </a:rPr>
              <a:t> is characteristics of random drift with time τ</a:t>
            </a:r>
            <a:endParaRPr sz="1000">
              <a:solidFill>
                <a:schemeClr val="dk1"/>
              </a:solidFill>
              <a:latin typeface="Times New Roman"/>
              <a:ea typeface="Times New Roman"/>
              <a:cs typeface="Times New Roman"/>
              <a:sym typeface="Times New Roman"/>
            </a:endParaRPr>
          </a:p>
          <a:p>
            <a:pPr marL="0" lvl="0" indent="457200" algn="l" rtl="0">
              <a:lnSpc>
                <a:spcPct val="150000"/>
              </a:lnSpc>
              <a:spcBef>
                <a:spcPts val="1200"/>
              </a:spcBef>
              <a:spcAft>
                <a:spcPts val="0"/>
              </a:spcAft>
              <a:buClr>
                <a:schemeClr val="dk1"/>
              </a:buClr>
              <a:buSzPts val="1100"/>
              <a:buFont typeface="Arial"/>
              <a:buNone/>
            </a:pPr>
            <a:r>
              <a:rPr lang="en" sz="1200" baseline="-25000">
                <a:solidFill>
                  <a:schemeClr val="dk1"/>
                </a:solidFill>
                <a:latin typeface="Times New Roman"/>
                <a:ea typeface="Times New Roman"/>
                <a:cs typeface="Times New Roman"/>
                <a:sym typeface="Times New Roman"/>
              </a:rPr>
              <a:t>	</a:t>
            </a:r>
            <a:endParaRPr sz="1200" baseline="-25000">
              <a:solidFill>
                <a:schemeClr val="dk1"/>
              </a:solidFill>
              <a:latin typeface="Times New Roman"/>
              <a:ea typeface="Times New Roman"/>
              <a:cs typeface="Times New Roman"/>
              <a:sym typeface="Times New Roman"/>
            </a:endParaRPr>
          </a:p>
          <a:p>
            <a:pPr marL="0" lvl="0" indent="0" algn="l" rtl="0">
              <a:lnSpc>
                <a:spcPct val="150000"/>
              </a:lnSpc>
              <a:spcBef>
                <a:spcPts val="1200"/>
              </a:spcBef>
              <a:spcAft>
                <a:spcPts val="800"/>
              </a:spcAft>
              <a:buClr>
                <a:schemeClr val="dk1"/>
              </a:buClr>
              <a:buSzPts val="1100"/>
              <a:buFont typeface="Arial"/>
              <a:buNone/>
            </a:pPr>
            <a:r>
              <a:rPr lang="en" sz="1200" baseline="-25000">
                <a:solidFill>
                  <a:schemeClr val="dk1"/>
                </a:solidFill>
                <a:latin typeface="Times New Roman"/>
                <a:ea typeface="Times New Roman"/>
                <a:cs typeface="Times New Roman"/>
                <a:sym typeface="Times New Roman"/>
              </a:rPr>
              <a:t>	</a:t>
            </a:r>
            <a:endParaRPr sz="1200" baseline="-25000">
              <a:solidFill>
                <a:schemeClr val="dk1"/>
              </a:solidFill>
              <a:latin typeface="Times New Roman"/>
              <a:ea typeface="Times New Roman"/>
              <a:cs typeface="Times New Roman"/>
              <a:sym typeface="Times New Roman"/>
            </a:endParaRPr>
          </a:p>
        </p:txBody>
      </p:sp>
      <p:pic>
        <p:nvPicPr>
          <p:cNvPr id="415" name="Google Shape;415;g81dd3ab1bb_6_11"/>
          <p:cNvPicPr preferRelativeResize="0"/>
          <p:nvPr/>
        </p:nvPicPr>
        <p:blipFill>
          <a:blip r:embed="rId3">
            <a:alphaModFix/>
          </a:blip>
          <a:stretch>
            <a:fillRect/>
          </a:stretch>
        </p:blipFill>
        <p:spPr>
          <a:xfrm>
            <a:off x="3857175" y="1640825"/>
            <a:ext cx="4057725" cy="2416050"/>
          </a:xfrm>
          <a:prstGeom prst="rect">
            <a:avLst/>
          </a:prstGeom>
          <a:noFill/>
          <a:ln w="9525" cap="flat" cmpd="sng">
            <a:solidFill>
              <a:srgbClr val="000000"/>
            </a:solidFill>
            <a:prstDash val="solid"/>
            <a:round/>
            <a:headEnd type="none" w="sm" len="sm"/>
            <a:tailEnd type="none" w="sm" len="sm"/>
          </a:ln>
        </p:spPr>
      </p:pic>
      <p:sp>
        <p:nvSpPr>
          <p:cNvPr id="416" name="Google Shape;416;g81dd3ab1bb_6_11"/>
          <p:cNvSpPr txBox="1">
            <a:spLocks noGrp="1"/>
          </p:cNvSpPr>
          <p:nvPr>
            <p:ph type="sldNum" idx="12"/>
          </p:nvPr>
        </p:nvSpPr>
        <p:spPr>
          <a:xfrm>
            <a:off x="8556784" y="4749851"/>
            <a:ext cx="548700" cy="393600"/>
          </a:xfrm>
          <a:prstGeom prst="rect">
            <a:avLst/>
          </a:prstGeom>
        </p:spPr>
        <p:txBody>
          <a:bodyPr spcFirstLastPara="1" wrap="square" lIns="82925" tIns="41450" rIns="82925" bIns="41450" anchor="t" anchorCtr="0">
            <a:noAutofit/>
          </a:bodyPr>
          <a:lstStyle/>
          <a:p>
            <a:pPr marL="0" lvl="0" indent="0" algn="r" rtl="0">
              <a:spcBef>
                <a:spcPts val="0"/>
              </a:spcBef>
              <a:spcAft>
                <a:spcPts val="0"/>
              </a:spcAft>
              <a:buNone/>
            </a:pPr>
            <a:fld id="{00000000-1234-1234-1234-123412341234}" type="slidenum">
              <a:rPr lang="en"/>
              <a:t>11</a:t>
            </a:fld>
            <a:endParaRPr/>
          </a:p>
        </p:txBody>
      </p:sp>
      <p:sp>
        <p:nvSpPr>
          <p:cNvPr id="2" name="TextBox 1">
            <a:extLst>
              <a:ext uri="{FF2B5EF4-FFF2-40B4-BE49-F238E27FC236}">
                <a16:creationId xmlns:a16="http://schemas.microsoft.com/office/drawing/2014/main" id="{AF72F917-049C-458F-A8DE-C529680D6D42}"/>
              </a:ext>
            </a:extLst>
          </p:cNvPr>
          <p:cNvSpPr txBox="1"/>
          <p:nvPr/>
        </p:nvSpPr>
        <p:spPr>
          <a:xfrm>
            <a:off x="1338607" y="4240293"/>
            <a:ext cx="6566946" cy="5539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GB" sz="1000" b="1">
                <a:latin typeface="Times New Roman"/>
              </a:rPr>
              <a:t>Ref</a:t>
            </a:r>
            <a:r>
              <a:rPr lang="en-GB" sz="1000">
                <a:latin typeface="Times New Roman"/>
              </a:rPr>
              <a:t>: Mostafa Sharifi, </a:t>
            </a:r>
            <a:r>
              <a:rPr lang="en-GB" sz="1000" err="1">
                <a:latin typeface="Times New Roman"/>
              </a:rPr>
              <a:t>XiaoQi</a:t>
            </a:r>
            <a:r>
              <a:rPr lang="en-GB" sz="1000">
                <a:latin typeface="Times New Roman"/>
              </a:rPr>
              <a:t> Chen, Christopher Pretty, Don Clucas, Erwan Carbon-</a:t>
            </a:r>
            <a:r>
              <a:rPr lang="en-GB" sz="1000" err="1">
                <a:latin typeface="Times New Roman"/>
              </a:rPr>
              <a:t>Lunel</a:t>
            </a:r>
            <a:r>
              <a:rPr lang="en-GB" sz="1000">
                <a:latin typeface="Times New Roman"/>
              </a:rPr>
              <a:t> presented “Modelling and simulation of a non-holonomic omnidirectional mobile robot for offline programming and system performance analysis” in Simulation Modelling Practice and Theory 87 (2018) 155-169 by ELSEVIER</a:t>
            </a:r>
            <a:endParaRPr lang="en-US" sz="1000">
              <a:latin typeface="Times New Roman"/>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sp>
        <p:nvSpPr>
          <p:cNvPr id="421" name="Google Shape;421;g88e67510ed_7_0"/>
          <p:cNvSpPr txBox="1">
            <a:spLocks noGrp="1"/>
          </p:cNvSpPr>
          <p:nvPr>
            <p:ph type="title"/>
          </p:nvPr>
        </p:nvSpPr>
        <p:spPr>
          <a:xfrm>
            <a:off x="1646337" y="140556"/>
            <a:ext cx="6683100" cy="960300"/>
          </a:xfrm>
          <a:prstGeom prst="rect">
            <a:avLst/>
          </a:prstGeom>
        </p:spPr>
        <p:txBody>
          <a:bodyPr spcFirstLastPara="1" wrap="square" lIns="0" tIns="0" rIns="0" bIns="0" anchor="ctr" anchorCtr="0">
            <a:noAutofit/>
          </a:bodyPr>
          <a:lstStyle/>
          <a:p>
            <a:pPr marL="0" lvl="0" indent="457200" algn="l" rtl="0">
              <a:spcBef>
                <a:spcPts val="0"/>
              </a:spcBef>
              <a:spcAft>
                <a:spcPts val="0"/>
              </a:spcAft>
              <a:buNone/>
            </a:pPr>
            <a:r>
              <a:rPr lang="en">
                <a:latin typeface="Times New Roman"/>
                <a:ea typeface="Times New Roman"/>
                <a:cs typeface="Times New Roman"/>
                <a:sym typeface="Times New Roman"/>
              </a:rPr>
              <a:t>Variation in Sensor Reading at initial stationary position</a:t>
            </a:r>
            <a:endParaRPr>
              <a:latin typeface="Times New Roman"/>
              <a:ea typeface="Times New Roman"/>
              <a:cs typeface="Times New Roman"/>
              <a:sym typeface="Times New Roman"/>
            </a:endParaRPr>
          </a:p>
        </p:txBody>
      </p:sp>
      <p:pic>
        <p:nvPicPr>
          <p:cNvPr id="422" name="Google Shape;422;g88e67510ed_7_0"/>
          <p:cNvPicPr preferRelativeResize="0"/>
          <p:nvPr/>
        </p:nvPicPr>
        <p:blipFill>
          <a:blip r:embed="rId3">
            <a:alphaModFix/>
          </a:blip>
          <a:stretch>
            <a:fillRect/>
          </a:stretch>
        </p:blipFill>
        <p:spPr>
          <a:xfrm>
            <a:off x="277650" y="1737100"/>
            <a:ext cx="2825466" cy="2490875"/>
          </a:xfrm>
          <a:prstGeom prst="rect">
            <a:avLst/>
          </a:prstGeom>
          <a:noFill/>
          <a:ln w="9525" cap="flat" cmpd="sng">
            <a:solidFill>
              <a:srgbClr val="000000"/>
            </a:solidFill>
            <a:prstDash val="solid"/>
            <a:round/>
            <a:headEnd type="none" w="sm" len="sm"/>
            <a:tailEnd type="none" w="sm" len="sm"/>
          </a:ln>
        </p:spPr>
      </p:pic>
      <p:pic>
        <p:nvPicPr>
          <p:cNvPr id="423" name="Google Shape;423;g88e67510ed_7_0"/>
          <p:cNvPicPr preferRelativeResize="0"/>
          <p:nvPr/>
        </p:nvPicPr>
        <p:blipFill rotWithShape="1">
          <a:blip r:embed="rId4">
            <a:alphaModFix/>
          </a:blip>
          <a:srcRect l="635" t="9706"/>
          <a:stretch/>
        </p:blipFill>
        <p:spPr>
          <a:xfrm>
            <a:off x="3495325" y="1737100"/>
            <a:ext cx="5478901" cy="2490876"/>
          </a:xfrm>
          <a:prstGeom prst="rect">
            <a:avLst/>
          </a:prstGeom>
          <a:noFill/>
          <a:ln w="9525" cap="flat" cmpd="sng">
            <a:solidFill>
              <a:srgbClr val="000000"/>
            </a:solidFill>
            <a:prstDash val="solid"/>
            <a:round/>
            <a:headEnd type="none" w="sm" len="sm"/>
            <a:tailEnd type="none" w="sm" len="sm"/>
          </a:ln>
        </p:spPr>
      </p:pic>
      <p:sp>
        <p:nvSpPr>
          <p:cNvPr id="424" name="Google Shape;424;g88e67510ed_7_0"/>
          <p:cNvSpPr txBox="1"/>
          <p:nvPr/>
        </p:nvSpPr>
        <p:spPr>
          <a:xfrm>
            <a:off x="4656075" y="1149475"/>
            <a:ext cx="3252000" cy="28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Times New Roman"/>
                <a:ea typeface="Times New Roman"/>
                <a:cs typeface="Times New Roman"/>
                <a:sym typeface="Times New Roman"/>
              </a:rPr>
              <a:t>Magnetometer Raw Reading</a:t>
            </a:r>
            <a:endParaRPr>
              <a:latin typeface="Times New Roman"/>
              <a:ea typeface="Times New Roman"/>
              <a:cs typeface="Times New Roman"/>
              <a:sym typeface="Times New Roman"/>
            </a:endParaRPr>
          </a:p>
        </p:txBody>
      </p:sp>
      <p:sp>
        <p:nvSpPr>
          <p:cNvPr id="425" name="Google Shape;425;g88e67510ed_7_0"/>
          <p:cNvSpPr txBox="1"/>
          <p:nvPr/>
        </p:nvSpPr>
        <p:spPr>
          <a:xfrm>
            <a:off x="625650" y="1193125"/>
            <a:ext cx="1731600" cy="28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    </a:t>
            </a:r>
            <a:r>
              <a:rPr lang="en">
                <a:latin typeface="Times New Roman"/>
                <a:ea typeface="Times New Roman"/>
                <a:cs typeface="Times New Roman"/>
                <a:sym typeface="Times New Roman"/>
              </a:rPr>
              <a:t>GPS Reading</a:t>
            </a:r>
            <a:endParaRPr>
              <a:latin typeface="Times New Roman"/>
              <a:ea typeface="Times New Roman"/>
              <a:cs typeface="Times New Roman"/>
              <a:sym typeface="Times New Roman"/>
            </a:endParaRPr>
          </a:p>
        </p:txBody>
      </p:sp>
      <p:sp>
        <p:nvSpPr>
          <p:cNvPr id="426" name="Google Shape;426;g88e67510ed_7_0"/>
          <p:cNvSpPr txBox="1">
            <a:spLocks noGrp="1"/>
          </p:cNvSpPr>
          <p:nvPr>
            <p:ph type="sldNum" idx="12"/>
          </p:nvPr>
        </p:nvSpPr>
        <p:spPr>
          <a:xfrm>
            <a:off x="8556784" y="4749851"/>
            <a:ext cx="548700" cy="393600"/>
          </a:xfrm>
          <a:prstGeom prst="rect">
            <a:avLst/>
          </a:prstGeom>
        </p:spPr>
        <p:txBody>
          <a:bodyPr spcFirstLastPara="1" wrap="square" lIns="82925" tIns="41450" rIns="82925" bIns="41450" anchor="t" anchorCtr="0">
            <a:noAutofit/>
          </a:bodyPr>
          <a:lstStyle/>
          <a:p>
            <a:pPr marL="0" lvl="0" indent="0" algn="r" rtl="0">
              <a:spcBef>
                <a:spcPts val="0"/>
              </a:spcBef>
              <a:spcAft>
                <a:spcPts val="0"/>
              </a:spcAft>
              <a:buNone/>
            </a:pPr>
            <a:fld id="{00000000-1234-1234-1234-123412341234}" type="slidenum">
              <a:rPr lang="en"/>
              <a:t>12</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sp>
        <p:nvSpPr>
          <p:cNvPr id="431" name="Google Shape;431;g88e67510ed_8_18"/>
          <p:cNvSpPr txBox="1">
            <a:spLocks noGrp="1"/>
          </p:cNvSpPr>
          <p:nvPr>
            <p:ph type="title"/>
          </p:nvPr>
        </p:nvSpPr>
        <p:spPr>
          <a:xfrm>
            <a:off x="1230450" y="323025"/>
            <a:ext cx="6683100" cy="4662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b="1">
                <a:latin typeface="Times New Roman"/>
                <a:ea typeface="Times New Roman"/>
                <a:cs typeface="Times New Roman"/>
                <a:sym typeface="Times New Roman"/>
              </a:rPr>
              <a:t>Simulation of Camera</a:t>
            </a:r>
            <a:endParaRPr b="1">
              <a:latin typeface="Times New Roman"/>
              <a:ea typeface="Times New Roman"/>
              <a:cs typeface="Times New Roman"/>
              <a:sym typeface="Times New Roman"/>
            </a:endParaRPr>
          </a:p>
        </p:txBody>
      </p:sp>
      <p:sp>
        <p:nvSpPr>
          <p:cNvPr id="432" name="Google Shape;432;g88e67510ed_8_18"/>
          <p:cNvSpPr txBox="1">
            <a:spLocks noGrp="1"/>
          </p:cNvSpPr>
          <p:nvPr>
            <p:ph type="body" idx="1"/>
          </p:nvPr>
        </p:nvSpPr>
        <p:spPr>
          <a:xfrm>
            <a:off x="1229098" y="1556395"/>
            <a:ext cx="6685800" cy="2832300"/>
          </a:xfrm>
          <a:prstGeom prst="rect">
            <a:avLst/>
          </a:prstGeom>
        </p:spPr>
        <p:txBody>
          <a:bodyPr spcFirstLastPara="1" wrap="square" lIns="0" tIns="0" rIns="0" bIns="0" anchor="t" anchorCtr="0">
            <a:noAutofit/>
          </a:bodyPr>
          <a:lstStyle/>
          <a:p>
            <a:pPr marL="0" lvl="0" indent="457200" algn="l" rtl="0">
              <a:spcBef>
                <a:spcPts val="0"/>
              </a:spcBef>
              <a:spcAft>
                <a:spcPts val="0"/>
              </a:spcAft>
              <a:buNone/>
            </a:pPr>
            <a:r>
              <a:rPr lang="en">
                <a:latin typeface="Times New Roman"/>
                <a:ea typeface="Times New Roman"/>
                <a:cs typeface="Times New Roman"/>
                <a:sym typeface="Times New Roman"/>
              </a:rPr>
              <a:t>Technical specifications:</a:t>
            </a:r>
            <a:endParaRPr>
              <a:latin typeface="Times New Roman"/>
              <a:ea typeface="Times New Roman"/>
              <a:cs typeface="Times New Roman"/>
              <a:sym typeface="Times New Roman"/>
            </a:endParaRPr>
          </a:p>
          <a:p>
            <a:pPr marL="0" lvl="0" indent="0" algn="l" rtl="0">
              <a:spcBef>
                <a:spcPts val="0"/>
              </a:spcBef>
              <a:spcAft>
                <a:spcPts val="0"/>
              </a:spcAft>
              <a:buNone/>
            </a:pPr>
            <a:endParaRPr>
              <a:latin typeface="Times New Roman"/>
              <a:ea typeface="Times New Roman"/>
              <a:cs typeface="Times New Roman"/>
              <a:sym typeface="Times New Roman"/>
            </a:endParaRPr>
          </a:p>
          <a:p>
            <a:pPr marL="457200" lvl="0" indent="457200" algn="l" rtl="0">
              <a:spcBef>
                <a:spcPts val="0"/>
              </a:spcBef>
              <a:spcAft>
                <a:spcPts val="0"/>
              </a:spcAft>
              <a:buNone/>
            </a:pPr>
            <a:r>
              <a:rPr lang="en">
                <a:latin typeface="Times New Roman"/>
                <a:ea typeface="Times New Roman"/>
                <a:cs typeface="Times New Roman"/>
                <a:sym typeface="Times New Roman"/>
              </a:rPr>
              <a:t>-640 * 480 frame</a:t>
            </a:r>
            <a:endParaRPr>
              <a:latin typeface="Times New Roman"/>
              <a:ea typeface="Times New Roman"/>
              <a:cs typeface="Times New Roman"/>
              <a:sym typeface="Times New Roman"/>
            </a:endParaRPr>
          </a:p>
          <a:p>
            <a:pPr marL="457200" lvl="0" indent="457200" algn="l" rtl="0">
              <a:spcBef>
                <a:spcPts val="0"/>
              </a:spcBef>
              <a:spcAft>
                <a:spcPts val="0"/>
              </a:spcAft>
              <a:buNone/>
            </a:pPr>
            <a:r>
              <a:rPr lang="en">
                <a:latin typeface="Times New Roman"/>
                <a:ea typeface="Times New Roman"/>
                <a:cs typeface="Times New Roman"/>
                <a:sym typeface="Times New Roman"/>
              </a:rPr>
              <a:t>-Gaussian Noise</a:t>
            </a:r>
            <a:endParaRPr>
              <a:latin typeface="Times New Roman"/>
              <a:ea typeface="Times New Roman"/>
              <a:cs typeface="Times New Roman"/>
              <a:sym typeface="Times New Roman"/>
            </a:endParaRPr>
          </a:p>
          <a:p>
            <a:pPr marL="457200" lvl="0" indent="457200" algn="l" rtl="0">
              <a:spcBef>
                <a:spcPts val="0"/>
              </a:spcBef>
              <a:spcAft>
                <a:spcPts val="0"/>
              </a:spcAft>
              <a:buNone/>
            </a:pPr>
            <a:r>
              <a:rPr lang="en">
                <a:latin typeface="Times New Roman"/>
                <a:ea typeface="Times New Roman"/>
                <a:cs typeface="Times New Roman"/>
                <a:sym typeface="Times New Roman"/>
              </a:rPr>
              <a:t>-RGB channel</a:t>
            </a:r>
            <a:endParaRPr>
              <a:latin typeface="Times New Roman"/>
              <a:ea typeface="Times New Roman"/>
              <a:cs typeface="Times New Roman"/>
              <a:sym typeface="Times New Roman"/>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pic>
        <p:nvPicPr>
          <p:cNvPr id="433" name="Google Shape;433;g88e67510ed_8_18"/>
          <p:cNvPicPr preferRelativeResize="0"/>
          <p:nvPr/>
        </p:nvPicPr>
        <p:blipFill>
          <a:blip r:embed="rId3">
            <a:alphaModFix/>
          </a:blip>
          <a:stretch>
            <a:fillRect/>
          </a:stretch>
        </p:blipFill>
        <p:spPr>
          <a:xfrm>
            <a:off x="4577825" y="1158038"/>
            <a:ext cx="3638550" cy="3438525"/>
          </a:xfrm>
          <a:prstGeom prst="rect">
            <a:avLst/>
          </a:prstGeom>
          <a:noFill/>
          <a:ln w="9525" cap="flat" cmpd="sng">
            <a:solidFill>
              <a:srgbClr val="000000"/>
            </a:solidFill>
            <a:prstDash val="solid"/>
            <a:round/>
            <a:headEnd type="none" w="sm" len="sm"/>
            <a:tailEnd type="none" w="sm" len="sm"/>
          </a:ln>
        </p:spPr>
      </p:pic>
      <p:sp>
        <p:nvSpPr>
          <p:cNvPr id="434" name="Google Shape;434;g88e67510ed_8_18"/>
          <p:cNvSpPr txBox="1">
            <a:spLocks noGrp="1"/>
          </p:cNvSpPr>
          <p:nvPr>
            <p:ph type="sldNum" idx="12"/>
          </p:nvPr>
        </p:nvSpPr>
        <p:spPr>
          <a:xfrm>
            <a:off x="8556784" y="4749851"/>
            <a:ext cx="548700" cy="393600"/>
          </a:xfrm>
          <a:prstGeom prst="rect">
            <a:avLst/>
          </a:prstGeom>
        </p:spPr>
        <p:txBody>
          <a:bodyPr spcFirstLastPara="1" wrap="square" lIns="82925" tIns="41450" rIns="82925" bIns="41450" anchor="t" anchorCtr="0">
            <a:noAutofit/>
          </a:bodyPr>
          <a:lstStyle/>
          <a:p>
            <a:pPr marL="0" lvl="0" indent="0" algn="r" rtl="0">
              <a:spcBef>
                <a:spcPts val="0"/>
              </a:spcBef>
              <a:spcAft>
                <a:spcPts val="0"/>
              </a:spcAft>
              <a:buNone/>
            </a:pPr>
            <a:fld id="{00000000-1234-1234-1234-123412341234}" type="slidenum">
              <a:rPr lang="en"/>
              <a:t>13</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38"/>
        <p:cNvGrpSpPr/>
        <p:nvPr/>
      </p:nvGrpSpPr>
      <p:grpSpPr>
        <a:xfrm>
          <a:off x="0" y="0"/>
          <a:ext cx="0" cy="0"/>
          <a:chOff x="0" y="0"/>
          <a:chExt cx="0" cy="0"/>
        </a:xfrm>
      </p:grpSpPr>
      <p:sp>
        <p:nvSpPr>
          <p:cNvPr id="439" name="Google Shape;439;g88e67510ed_8_8"/>
          <p:cNvSpPr txBox="1">
            <a:spLocks noGrp="1"/>
          </p:cNvSpPr>
          <p:nvPr>
            <p:ph type="title"/>
          </p:nvPr>
        </p:nvSpPr>
        <p:spPr>
          <a:xfrm>
            <a:off x="1230450" y="169651"/>
            <a:ext cx="6683100" cy="432900"/>
          </a:xfrm>
          <a:prstGeom prst="rect">
            <a:avLst/>
          </a:prstGeom>
        </p:spPr>
        <p:txBody>
          <a:bodyPr spcFirstLastPara="1" wrap="square" lIns="0" tIns="0" rIns="0" bIns="0" anchor="ctr" anchorCtr="0">
            <a:noAutofit/>
          </a:bodyPr>
          <a:lstStyle/>
          <a:p>
            <a:pPr marL="1371600" lvl="0" indent="457200" algn="l" rtl="0">
              <a:spcBef>
                <a:spcPts val="0"/>
              </a:spcBef>
              <a:spcAft>
                <a:spcPts val="0"/>
              </a:spcAft>
              <a:buNone/>
            </a:pPr>
            <a:r>
              <a:rPr lang="en" sz="1800" b="1">
                <a:latin typeface="Times New Roman"/>
                <a:ea typeface="Times New Roman"/>
                <a:cs typeface="Times New Roman"/>
                <a:sym typeface="Times New Roman"/>
              </a:rPr>
              <a:t>Control Plugin(Gazebo-ROS-Control)</a:t>
            </a:r>
            <a:endParaRPr sz="1800" b="1">
              <a:latin typeface="Times New Roman"/>
              <a:ea typeface="Times New Roman"/>
              <a:cs typeface="Times New Roman"/>
              <a:sym typeface="Times New Roman"/>
            </a:endParaRPr>
          </a:p>
        </p:txBody>
      </p:sp>
      <p:sp>
        <p:nvSpPr>
          <p:cNvPr id="440" name="Google Shape;440;g88e67510ed_8_8"/>
          <p:cNvSpPr txBox="1">
            <a:spLocks noGrp="1"/>
          </p:cNvSpPr>
          <p:nvPr>
            <p:ph type="body" idx="1"/>
          </p:nvPr>
        </p:nvSpPr>
        <p:spPr>
          <a:xfrm>
            <a:off x="1941673" y="1600045"/>
            <a:ext cx="6685800" cy="28323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pic>
        <p:nvPicPr>
          <p:cNvPr id="441" name="Google Shape;441;g88e67510ed_8_8"/>
          <p:cNvPicPr preferRelativeResize="0"/>
          <p:nvPr/>
        </p:nvPicPr>
        <p:blipFill>
          <a:blip r:embed="rId3">
            <a:alphaModFix/>
          </a:blip>
          <a:stretch>
            <a:fillRect/>
          </a:stretch>
        </p:blipFill>
        <p:spPr>
          <a:xfrm>
            <a:off x="819150" y="848500"/>
            <a:ext cx="7505700" cy="3962400"/>
          </a:xfrm>
          <a:prstGeom prst="rect">
            <a:avLst/>
          </a:prstGeom>
          <a:noFill/>
          <a:ln w="9525" cap="flat" cmpd="sng">
            <a:solidFill>
              <a:srgbClr val="000000"/>
            </a:solidFill>
            <a:prstDash val="solid"/>
            <a:round/>
            <a:headEnd type="none" w="sm" len="sm"/>
            <a:tailEnd type="none" w="sm" len="sm"/>
          </a:ln>
        </p:spPr>
      </p:pic>
      <p:sp>
        <p:nvSpPr>
          <p:cNvPr id="442" name="Google Shape;442;g88e67510ed_8_8"/>
          <p:cNvSpPr txBox="1">
            <a:spLocks noGrp="1"/>
          </p:cNvSpPr>
          <p:nvPr>
            <p:ph type="sldNum" idx="12"/>
          </p:nvPr>
        </p:nvSpPr>
        <p:spPr>
          <a:xfrm>
            <a:off x="8556784" y="4749851"/>
            <a:ext cx="548700" cy="393600"/>
          </a:xfrm>
          <a:prstGeom prst="rect">
            <a:avLst/>
          </a:prstGeom>
        </p:spPr>
        <p:txBody>
          <a:bodyPr spcFirstLastPara="1" wrap="square" lIns="82925" tIns="41450" rIns="82925" bIns="41450" anchor="t" anchorCtr="0">
            <a:noAutofit/>
          </a:bodyPr>
          <a:lstStyle/>
          <a:p>
            <a:pPr marL="0" lvl="0" indent="0" algn="r" rtl="0">
              <a:spcBef>
                <a:spcPts val="0"/>
              </a:spcBef>
              <a:spcAft>
                <a:spcPts val="0"/>
              </a:spcAft>
              <a:buNone/>
            </a:pPr>
            <a:fld id="{00000000-1234-1234-1234-123412341234}" type="slidenum">
              <a:rPr lang="en"/>
              <a:t>14</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46"/>
        <p:cNvGrpSpPr/>
        <p:nvPr/>
      </p:nvGrpSpPr>
      <p:grpSpPr>
        <a:xfrm>
          <a:off x="0" y="0"/>
          <a:ext cx="0" cy="0"/>
          <a:chOff x="0" y="0"/>
          <a:chExt cx="0" cy="0"/>
        </a:xfrm>
      </p:grpSpPr>
      <p:sp>
        <p:nvSpPr>
          <p:cNvPr id="447" name="Google Shape;447;p14"/>
          <p:cNvSpPr txBox="1">
            <a:spLocks noGrp="1"/>
          </p:cNvSpPr>
          <p:nvPr>
            <p:ph type="title"/>
          </p:nvPr>
        </p:nvSpPr>
        <p:spPr>
          <a:xfrm>
            <a:off x="1944612" y="467931"/>
            <a:ext cx="6683100" cy="960300"/>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SzPts val="1300"/>
              <a:buNone/>
            </a:pPr>
            <a:r>
              <a:rPr lang="en" sz="1800" b="1">
                <a:latin typeface="Times New Roman"/>
                <a:ea typeface="Times New Roman"/>
                <a:cs typeface="Times New Roman"/>
                <a:sym typeface="Times New Roman"/>
              </a:rPr>
              <a:t>4. Algorithms Implementation</a:t>
            </a:r>
            <a:endParaRPr sz="1800" b="1">
              <a:latin typeface="Times New Roman"/>
              <a:ea typeface="Times New Roman"/>
              <a:cs typeface="Times New Roman"/>
              <a:sym typeface="Times New Roman"/>
            </a:endParaRPr>
          </a:p>
        </p:txBody>
      </p:sp>
      <p:sp>
        <p:nvSpPr>
          <p:cNvPr id="448" name="Google Shape;448;p14"/>
          <p:cNvSpPr txBox="1">
            <a:spLocks noGrp="1"/>
          </p:cNvSpPr>
          <p:nvPr>
            <p:ph type="body" idx="1"/>
          </p:nvPr>
        </p:nvSpPr>
        <p:spPr>
          <a:xfrm>
            <a:off x="1941673" y="1600045"/>
            <a:ext cx="6685800" cy="2832300"/>
          </a:xfrm>
          <a:prstGeom prst="rect">
            <a:avLst/>
          </a:prstGeom>
          <a:noFill/>
          <a:ln>
            <a:noFill/>
          </a:ln>
        </p:spPr>
        <p:txBody>
          <a:bodyPr spcFirstLastPara="1" wrap="square" lIns="0" tIns="0" rIns="0" bIns="0" anchor="t" anchorCtr="0">
            <a:noAutofit/>
          </a:bodyPr>
          <a:lstStyle/>
          <a:p>
            <a:pPr marL="457200" lvl="0" indent="-311150" algn="l" rtl="0">
              <a:lnSpc>
                <a:spcPct val="150000"/>
              </a:lnSpc>
              <a:spcBef>
                <a:spcPts val="0"/>
              </a:spcBef>
              <a:spcAft>
                <a:spcPts val="0"/>
              </a:spcAft>
              <a:buClr>
                <a:schemeClr val="dk1"/>
              </a:buClr>
              <a:buSzPts val="1300"/>
              <a:buFont typeface="Times New Roman"/>
              <a:buChar char="●"/>
            </a:pPr>
            <a:r>
              <a:rPr lang="en" b="1">
                <a:solidFill>
                  <a:schemeClr val="dk1"/>
                </a:solidFill>
                <a:latin typeface="Times New Roman"/>
                <a:ea typeface="Times New Roman"/>
                <a:cs typeface="Times New Roman"/>
                <a:sym typeface="Times New Roman"/>
              </a:rPr>
              <a:t>Filtering and Sensor Fusion</a:t>
            </a:r>
            <a:endParaRPr b="1">
              <a:solidFill>
                <a:schemeClr val="dk1"/>
              </a:solidFill>
              <a:latin typeface="Times New Roman"/>
              <a:ea typeface="Times New Roman"/>
              <a:cs typeface="Times New Roman"/>
              <a:sym typeface="Times New Roman"/>
            </a:endParaRPr>
          </a:p>
          <a:p>
            <a:pPr marL="457200" lvl="0" indent="-311150" algn="l" rtl="0">
              <a:lnSpc>
                <a:spcPct val="150000"/>
              </a:lnSpc>
              <a:spcBef>
                <a:spcPts val="0"/>
              </a:spcBef>
              <a:spcAft>
                <a:spcPts val="0"/>
              </a:spcAft>
              <a:buClr>
                <a:schemeClr val="dk1"/>
              </a:buClr>
              <a:buSzPts val="1300"/>
              <a:buFont typeface="Times New Roman"/>
              <a:buChar char="●"/>
            </a:pPr>
            <a:r>
              <a:rPr lang="en" b="1">
                <a:solidFill>
                  <a:schemeClr val="dk1"/>
                </a:solidFill>
                <a:latin typeface="Times New Roman"/>
                <a:ea typeface="Times New Roman"/>
                <a:cs typeface="Times New Roman"/>
                <a:sym typeface="Times New Roman"/>
              </a:rPr>
              <a:t>Control and Navigation Algorithm</a:t>
            </a:r>
            <a:endParaRPr b="1">
              <a:solidFill>
                <a:schemeClr val="dk1"/>
              </a:solidFill>
              <a:latin typeface="Times New Roman"/>
              <a:ea typeface="Times New Roman"/>
              <a:cs typeface="Times New Roman"/>
              <a:sym typeface="Times New Roman"/>
            </a:endParaRPr>
          </a:p>
          <a:p>
            <a:pPr marL="457200" lvl="0" indent="-311150" algn="l" rtl="0">
              <a:lnSpc>
                <a:spcPct val="150000"/>
              </a:lnSpc>
              <a:spcBef>
                <a:spcPts val="0"/>
              </a:spcBef>
              <a:spcAft>
                <a:spcPts val="0"/>
              </a:spcAft>
              <a:buClr>
                <a:schemeClr val="dk1"/>
              </a:buClr>
              <a:buSzPts val="1300"/>
              <a:buFont typeface="Times New Roman"/>
              <a:buChar char="●"/>
            </a:pPr>
            <a:r>
              <a:rPr lang="en" b="1">
                <a:solidFill>
                  <a:schemeClr val="dk1"/>
                </a:solidFill>
                <a:latin typeface="Times New Roman"/>
                <a:ea typeface="Times New Roman"/>
                <a:cs typeface="Times New Roman"/>
                <a:sym typeface="Times New Roman"/>
              </a:rPr>
              <a:t>Crop Weed Classification Models</a:t>
            </a:r>
            <a:endParaRPr b="1">
              <a:solidFill>
                <a:schemeClr val="dk1"/>
              </a:solidFill>
              <a:latin typeface="Times New Roman"/>
              <a:ea typeface="Times New Roman"/>
              <a:cs typeface="Times New Roman"/>
              <a:sym typeface="Times New Roman"/>
            </a:endParaRPr>
          </a:p>
          <a:p>
            <a:pPr marL="457200" lvl="0" indent="0" algn="l" rtl="0">
              <a:lnSpc>
                <a:spcPct val="100000"/>
              </a:lnSpc>
              <a:spcBef>
                <a:spcPts val="800"/>
              </a:spcBef>
              <a:spcAft>
                <a:spcPts val="0"/>
              </a:spcAft>
              <a:buNone/>
            </a:pPr>
            <a:endParaRPr sz="1400"/>
          </a:p>
        </p:txBody>
      </p:sp>
      <p:sp>
        <p:nvSpPr>
          <p:cNvPr id="449" name="Google Shape;449;p14"/>
          <p:cNvSpPr txBox="1">
            <a:spLocks noGrp="1"/>
          </p:cNvSpPr>
          <p:nvPr>
            <p:ph type="sldNum" idx="12"/>
          </p:nvPr>
        </p:nvSpPr>
        <p:spPr>
          <a:xfrm>
            <a:off x="8556784" y="4749851"/>
            <a:ext cx="548700" cy="393600"/>
          </a:xfrm>
          <a:prstGeom prst="rect">
            <a:avLst/>
          </a:prstGeom>
        </p:spPr>
        <p:txBody>
          <a:bodyPr spcFirstLastPara="1" wrap="square" lIns="82925" tIns="41450" rIns="82925" bIns="41450" anchor="t" anchorCtr="0">
            <a:noAutofit/>
          </a:bodyPr>
          <a:lstStyle/>
          <a:p>
            <a:pPr marL="0" lvl="0" indent="0" algn="r" rtl="0">
              <a:spcBef>
                <a:spcPts val="0"/>
              </a:spcBef>
              <a:spcAft>
                <a:spcPts val="0"/>
              </a:spcAft>
              <a:buNone/>
            </a:pPr>
            <a:fld id="{00000000-1234-1234-1234-123412341234}" type="slidenum">
              <a:rPr lang="en"/>
              <a:t>15</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53"/>
        <p:cNvGrpSpPr/>
        <p:nvPr/>
      </p:nvGrpSpPr>
      <p:grpSpPr>
        <a:xfrm>
          <a:off x="0" y="0"/>
          <a:ext cx="0" cy="0"/>
          <a:chOff x="0" y="0"/>
          <a:chExt cx="0" cy="0"/>
        </a:xfrm>
      </p:grpSpPr>
      <p:sp>
        <p:nvSpPr>
          <p:cNvPr id="454" name="Google Shape;454;g88e67510ed_10_82"/>
          <p:cNvSpPr txBox="1">
            <a:spLocks noGrp="1"/>
          </p:cNvSpPr>
          <p:nvPr>
            <p:ph type="title"/>
          </p:nvPr>
        </p:nvSpPr>
        <p:spPr>
          <a:xfrm>
            <a:off x="4555425" y="143475"/>
            <a:ext cx="6683100" cy="1230300"/>
          </a:xfrm>
          <a:prstGeom prst="rect">
            <a:avLst/>
          </a:prstGeom>
        </p:spPr>
        <p:txBody>
          <a:bodyPr spcFirstLastPara="1" wrap="square" lIns="0" tIns="0" rIns="0" bIns="0" anchor="ctr" anchorCtr="0">
            <a:noAutofit/>
          </a:bodyPr>
          <a:lstStyle/>
          <a:p>
            <a:pPr marL="0" lvl="0" indent="0" algn="ctr" rtl="0">
              <a:spcBef>
                <a:spcPts val="0"/>
              </a:spcBef>
              <a:spcAft>
                <a:spcPts val="0"/>
              </a:spcAft>
              <a:buClr>
                <a:schemeClr val="dk1"/>
              </a:buClr>
              <a:buSzPts val="1100"/>
              <a:buFont typeface="Arial"/>
              <a:buNone/>
            </a:pPr>
            <a:r>
              <a:rPr lang="en" sz="1500" b="1">
                <a:solidFill>
                  <a:schemeClr val="dk1"/>
                </a:solidFill>
                <a:latin typeface="Times New Roman"/>
                <a:ea typeface="Times New Roman"/>
                <a:cs typeface="Times New Roman"/>
                <a:sym typeface="Times New Roman"/>
              </a:rPr>
              <a:t>Filtering Magnetometer data</a:t>
            </a:r>
            <a:endParaRPr sz="1500" b="1">
              <a:solidFill>
                <a:schemeClr val="dk1"/>
              </a:solidFill>
              <a:latin typeface="Times New Roman"/>
              <a:ea typeface="Times New Roman"/>
              <a:cs typeface="Times New Roman"/>
              <a:sym typeface="Times New Roman"/>
            </a:endParaRPr>
          </a:p>
          <a:p>
            <a:pPr marL="2286000" lvl="0" indent="0" algn="l" rtl="0">
              <a:spcBef>
                <a:spcPts val="800"/>
              </a:spcBef>
              <a:spcAft>
                <a:spcPts val="0"/>
              </a:spcAft>
              <a:buNone/>
            </a:pPr>
            <a:r>
              <a:rPr lang="en" sz="1500" b="1">
                <a:solidFill>
                  <a:schemeClr val="dk1"/>
                </a:solidFill>
                <a:latin typeface="Times New Roman"/>
                <a:ea typeface="Times New Roman"/>
                <a:cs typeface="Times New Roman"/>
                <a:sym typeface="Times New Roman"/>
              </a:rPr>
              <a:t>1.  Moving median</a:t>
            </a:r>
            <a:endParaRPr sz="1500" b="1">
              <a:solidFill>
                <a:schemeClr val="dk1"/>
              </a:solidFill>
              <a:latin typeface="Times New Roman"/>
              <a:ea typeface="Times New Roman"/>
              <a:cs typeface="Times New Roman"/>
              <a:sym typeface="Times New Roman"/>
            </a:endParaRPr>
          </a:p>
          <a:p>
            <a:pPr marL="2286000" lvl="0" indent="0" algn="l" rtl="0">
              <a:spcBef>
                <a:spcPts val="800"/>
              </a:spcBef>
              <a:spcAft>
                <a:spcPts val="0"/>
              </a:spcAft>
              <a:buNone/>
            </a:pPr>
            <a:r>
              <a:rPr lang="en" sz="1500" b="1">
                <a:solidFill>
                  <a:schemeClr val="dk1"/>
                </a:solidFill>
                <a:latin typeface="Times New Roman"/>
                <a:ea typeface="Times New Roman"/>
                <a:cs typeface="Times New Roman"/>
                <a:sym typeface="Times New Roman"/>
              </a:rPr>
              <a:t>2.  Kalman Filter</a:t>
            </a:r>
            <a:endParaRPr sz="1500" b="1">
              <a:solidFill>
                <a:schemeClr val="dk1"/>
              </a:solidFill>
              <a:latin typeface="Times New Roman"/>
              <a:ea typeface="Times New Roman"/>
              <a:cs typeface="Times New Roman"/>
              <a:sym typeface="Times New Roman"/>
            </a:endParaRPr>
          </a:p>
          <a:p>
            <a:pPr marL="0" lvl="0" indent="0" algn="l" rtl="0">
              <a:spcBef>
                <a:spcPts val="800"/>
              </a:spcBef>
              <a:spcAft>
                <a:spcPts val="0"/>
              </a:spcAft>
              <a:buNone/>
            </a:pPr>
            <a:endParaRPr/>
          </a:p>
        </p:txBody>
      </p:sp>
      <p:pic>
        <p:nvPicPr>
          <p:cNvPr id="455" name="Google Shape;455;g88e67510ed_10_82"/>
          <p:cNvPicPr preferRelativeResize="0"/>
          <p:nvPr/>
        </p:nvPicPr>
        <p:blipFill rotWithShape="1">
          <a:blip r:embed="rId3">
            <a:alphaModFix/>
          </a:blip>
          <a:srcRect l="2572" t="4357" r="4886" b="4484"/>
          <a:stretch/>
        </p:blipFill>
        <p:spPr>
          <a:xfrm>
            <a:off x="265775" y="85975"/>
            <a:ext cx="4596325" cy="2462275"/>
          </a:xfrm>
          <a:prstGeom prst="rect">
            <a:avLst/>
          </a:prstGeom>
          <a:noFill/>
          <a:ln w="9525" cap="flat" cmpd="sng">
            <a:solidFill>
              <a:srgbClr val="000000"/>
            </a:solidFill>
            <a:prstDash val="solid"/>
            <a:round/>
            <a:headEnd type="none" w="sm" len="sm"/>
            <a:tailEnd type="none" w="sm" len="sm"/>
          </a:ln>
        </p:spPr>
      </p:pic>
      <p:pic>
        <p:nvPicPr>
          <p:cNvPr id="456" name="Google Shape;456;g88e67510ed_10_82"/>
          <p:cNvPicPr preferRelativeResize="0"/>
          <p:nvPr/>
        </p:nvPicPr>
        <p:blipFill rotWithShape="1">
          <a:blip r:embed="rId4">
            <a:alphaModFix/>
          </a:blip>
          <a:srcRect l="1835" t="4825"/>
          <a:stretch/>
        </p:blipFill>
        <p:spPr>
          <a:xfrm>
            <a:off x="3220550" y="2649950"/>
            <a:ext cx="5531300" cy="2326901"/>
          </a:xfrm>
          <a:prstGeom prst="rect">
            <a:avLst/>
          </a:prstGeom>
          <a:noFill/>
          <a:ln w="9525" cap="flat" cmpd="sng">
            <a:solidFill>
              <a:srgbClr val="000000"/>
            </a:solidFill>
            <a:prstDash val="solid"/>
            <a:round/>
            <a:headEnd type="none" w="sm" len="sm"/>
            <a:tailEnd type="none" w="sm" len="sm"/>
          </a:ln>
        </p:spPr>
      </p:pic>
      <p:sp>
        <p:nvSpPr>
          <p:cNvPr id="457" name="Google Shape;457;g88e67510ed_10_82"/>
          <p:cNvSpPr txBox="1"/>
          <p:nvPr/>
        </p:nvSpPr>
        <p:spPr>
          <a:xfrm>
            <a:off x="4518000" y="85975"/>
            <a:ext cx="344100" cy="258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1</a:t>
            </a:r>
            <a:endParaRPr/>
          </a:p>
        </p:txBody>
      </p:sp>
      <p:sp>
        <p:nvSpPr>
          <p:cNvPr id="458" name="Google Shape;458;g88e67510ed_10_82"/>
          <p:cNvSpPr txBox="1"/>
          <p:nvPr/>
        </p:nvSpPr>
        <p:spPr>
          <a:xfrm>
            <a:off x="8559475" y="2837525"/>
            <a:ext cx="344100" cy="258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2</a:t>
            </a:r>
            <a:endParaRPr/>
          </a:p>
        </p:txBody>
      </p:sp>
      <p:sp>
        <p:nvSpPr>
          <p:cNvPr id="459" name="Google Shape;459;g88e67510ed_10_82"/>
          <p:cNvSpPr txBox="1">
            <a:spLocks noGrp="1"/>
          </p:cNvSpPr>
          <p:nvPr>
            <p:ph type="sldNum" idx="12"/>
          </p:nvPr>
        </p:nvSpPr>
        <p:spPr>
          <a:xfrm>
            <a:off x="8556784" y="4749851"/>
            <a:ext cx="548700" cy="393600"/>
          </a:xfrm>
          <a:prstGeom prst="rect">
            <a:avLst/>
          </a:prstGeom>
        </p:spPr>
        <p:txBody>
          <a:bodyPr spcFirstLastPara="1" wrap="square" lIns="82925" tIns="41450" rIns="82925" bIns="41450" anchor="t" anchorCtr="0">
            <a:noAutofit/>
          </a:bodyPr>
          <a:lstStyle/>
          <a:p>
            <a:pPr marL="0" lvl="0" indent="0" algn="r" rtl="0">
              <a:spcBef>
                <a:spcPts val="0"/>
              </a:spcBef>
              <a:spcAft>
                <a:spcPts val="0"/>
              </a:spcAft>
              <a:buNone/>
            </a:pPr>
            <a:fld id="{00000000-1234-1234-1234-123412341234}" type="slidenum">
              <a:rPr lang="en"/>
              <a:t>16</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63"/>
        <p:cNvGrpSpPr/>
        <p:nvPr/>
      </p:nvGrpSpPr>
      <p:grpSpPr>
        <a:xfrm>
          <a:off x="0" y="0"/>
          <a:ext cx="0" cy="0"/>
          <a:chOff x="0" y="0"/>
          <a:chExt cx="0" cy="0"/>
        </a:xfrm>
      </p:grpSpPr>
      <p:sp>
        <p:nvSpPr>
          <p:cNvPr id="464" name="Google Shape;464;g88e67510ed_8_38"/>
          <p:cNvSpPr txBox="1">
            <a:spLocks noGrp="1"/>
          </p:cNvSpPr>
          <p:nvPr>
            <p:ph type="title"/>
          </p:nvPr>
        </p:nvSpPr>
        <p:spPr>
          <a:xfrm>
            <a:off x="1078275" y="467925"/>
            <a:ext cx="7549200" cy="960300"/>
          </a:xfrm>
          <a:prstGeom prst="rect">
            <a:avLst/>
          </a:prstGeom>
        </p:spPr>
        <p:txBody>
          <a:bodyPr spcFirstLastPara="1" wrap="square" lIns="0" tIns="0" rIns="0" bIns="0" anchor="ctr" anchorCtr="0">
            <a:noAutofit/>
          </a:bodyPr>
          <a:lstStyle/>
          <a:p>
            <a:pPr marL="0" lvl="0" indent="0" algn="ctr" rtl="0">
              <a:spcBef>
                <a:spcPts val="0"/>
              </a:spcBef>
              <a:spcAft>
                <a:spcPts val="800"/>
              </a:spcAft>
              <a:buClr>
                <a:schemeClr val="dk1"/>
              </a:buClr>
              <a:buSzPts val="1100"/>
              <a:buFont typeface="Arial"/>
              <a:buNone/>
            </a:pPr>
            <a:r>
              <a:rPr lang="en" sz="1800" b="1">
                <a:solidFill>
                  <a:schemeClr val="dk1"/>
                </a:solidFill>
                <a:latin typeface="Times New Roman"/>
                <a:ea typeface="Times New Roman"/>
                <a:cs typeface="Times New Roman"/>
                <a:sym typeface="Times New Roman"/>
              </a:rPr>
              <a:t>Calculation of parameters- Required angle(</a:t>
            </a:r>
            <a:r>
              <a:rPr lang="en" sz="1800" b="1">
                <a:solidFill>
                  <a:srgbClr val="222222"/>
                </a:solidFill>
                <a:highlight>
                  <a:srgbClr val="FFFFFF"/>
                </a:highlight>
              </a:rPr>
              <a:t>θ</a:t>
            </a:r>
            <a:r>
              <a:rPr lang="en" sz="1800" b="1">
                <a:solidFill>
                  <a:schemeClr val="dk1"/>
                </a:solidFill>
                <a:latin typeface="Times New Roman"/>
                <a:ea typeface="Times New Roman"/>
                <a:cs typeface="Times New Roman"/>
                <a:sym typeface="Times New Roman"/>
              </a:rPr>
              <a:t>) and distance(d) to Destination</a:t>
            </a:r>
            <a:endParaRPr sz="1800"/>
          </a:p>
        </p:txBody>
      </p:sp>
      <p:sp>
        <p:nvSpPr>
          <p:cNvPr id="465" name="Google Shape;465;g88e67510ed_8_38"/>
          <p:cNvSpPr txBox="1">
            <a:spLocks noGrp="1"/>
          </p:cNvSpPr>
          <p:nvPr>
            <p:ph type="body" idx="1"/>
          </p:nvPr>
        </p:nvSpPr>
        <p:spPr>
          <a:xfrm>
            <a:off x="1509975" y="1513201"/>
            <a:ext cx="6685800" cy="36303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ctr" rtl="0">
              <a:spcBef>
                <a:spcPts val="0"/>
              </a:spcBef>
              <a:spcAft>
                <a:spcPts val="0"/>
              </a:spcAft>
              <a:buNone/>
            </a:pPr>
            <a:r>
              <a:rPr lang="en">
                <a:latin typeface="Times New Roman"/>
                <a:ea typeface="Times New Roman"/>
                <a:cs typeface="Times New Roman"/>
                <a:sym typeface="Times New Roman"/>
              </a:rPr>
              <a:t>Calculation of the required angle and distance to destination.</a:t>
            </a:r>
            <a:endParaRPr>
              <a:latin typeface="Times New Roman"/>
              <a:ea typeface="Times New Roman"/>
              <a:cs typeface="Times New Roman"/>
              <a:sym typeface="Times New Roman"/>
            </a:endParaRPr>
          </a:p>
          <a:p>
            <a:pPr marL="0" lvl="0" indent="0" algn="ctr" rtl="0">
              <a:spcBef>
                <a:spcPts val="0"/>
              </a:spcBef>
              <a:spcAft>
                <a:spcPts val="0"/>
              </a:spcAft>
              <a:buNone/>
            </a:pPr>
            <a:r>
              <a:rPr lang="en">
                <a:latin typeface="Times New Roman"/>
                <a:ea typeface="Times New Roman"/>
                <a:cs typeface="Times New Roman"/>
                <a:sym typeface="Times New Roman"/>
              </a:rPr>
              <a:t>θ = atan2 (Y'</a:t>
            </a:r>
            <a:r>
              <a:rPr lang="en" baseline="-25000">
                <a:latin typeface="Times New Roman"/>
                <a:ea typeface="Times New Roman"/>
                <a:cs typeface="Times New Roman"/>
                <a:sym typeface="Times New Roman"/>
              </a:rPr>
              <a:t>1</a:t>
            </a:r>
            <a:r>
              <a:rPr lang="en">
                <a:latin typeface="Times New Roman"/>
                <a:ea typeface="Times New Roman"/>
                <a:cs typeface="Times New Roman"/>
                <a:sym typeface="Times New Roman"/>
              </a:rPr>
              <a:t>-Y', X'</a:t>
            </a:r>
            <a:r>
              <a:rPr lang="en" baseline="-25000">
                <a:latin typeface="Times New Roman"/>
                <a:ea typeface="Times New Roman"/>
                <a:cs typeface="Times New Roman"/>
                <a:sym typeface="Times New Roman"/>
              </a:rPr>
              <a:t>1</a:t>
            </a:r>
            <a:r>
              <a:rPr lang="en">
                <a:latin typeface="Times New Roman"/>
                <a:ea typeface="Times New Roman"/>
                <a:cs typeface="Times New Roman"/>
                <a:sym typeface="Times New Roman"/>
              </a:rPr>
              <a:t>-X') ± ø </a:t>
            </a:r>
            <a:endParaRPr>
              <a:latin typeface="Times New Roman"/>
              <a:ea typeface="Times New Roman"/>
              <a:cs typeface="Times New Roman"/>
              <a:sym typeface="Times New Roman"/>
            </a:endParaRPr>
          </a:p>
          <a:p>
            <a:pPr marL="0" lvl="0" indent="0" algn="ctr" rtl="0">
              <a:spcBef>
                <a:spcPts val="0"/>
              </a:spcBef>
              <a:spcAft>
                <a:spcPts val="0"/>
              </a:spcAft>
              <a:buNone/>
            </a:pPr>
            <a:r>
              <a:rPr lang="en">
                <a:latin typeface="Times New Roman"/>
                <a:ea typeface="Times New Roman"/>
                <a:cs typeface="Times New Roman"/>
                <a:sym typeface="Times New Roman"/>
              </a:rPr>
              <a:t>d = ((X′</a:t>
            </a:r>
            <a:r>
              <a:rPr lang="en" baseline="-25000">
                <a:solidFill>
                  <a:schemeClr val="dk1"/>
                </a:solidFill>
                <a:latin typeface="Times New Roman"/>
                <a:ea typeface="Times New Roman"/>
                <a:cs typeface="Times New Roman"/>
                <a:sym typeface="Times New Roman"/>
              </a:rPr>
              <a:t>1</a:t>
            </a:r>
            <a:r>
              <a:rPr lang="en">
                <a:latin typeface="Times New Roman"/>
                <a:ea typeface="Times New Roman"/>
                <a:cs typeface="Times New Roman"/>
                <a:sym typeface="Times New Roman"/>
              </a:rPr>
              <a:t>−𝑋′)</a:t>
            </a:r>
            <a:r>
              <a:rPr lang="en" baseline="30000">
                <a:latin typeface="Times New Roman"/>
                <a:ea typeface="Times New Roman"/>
                <a:cs typeface="Times New Roman"/>
                <a:sym typeface="Times New Roman"/>
              </a:rPr>
              <a:t>2</a:t>
            </a:r>
            <a:r>
              <a:rPr lang="en">
                <a:latin typeface="Times New Roman"/>
                <a:ea typeface="Times New Roman"/>
                <a:cs typeface="Times New Roman"/>
                <a:sym typeface="Times New Roman"/>
              </a:rPr>
              <a:t>+(𝑌′</a:t>
            </a:r>
            <a:r>
              <a:rPr lang="en" baseline="-25000">
                <a:solidFill>
                  <a:schemeClr val="dk1"/>
                </a:solidFill>
                <a:latin typeface="Times New Roman"/>
                <a:ea typeface="Times New Roman"/>
                <a:cs typeface="Times New Roman"/>
                <a:sym typeface="Times New Roman"/>
              </a:rPr>
              <a:t>1</a:t>
            </a:r>
            <a:r>
              <a:rPr lang="en">
                <a:latin typeface="Times New Roman"/>
                <a:ea typeface="Times New Roman"/>
                <a:cs typeface="Times New Roman"/>
                <a:sym typeface="Times New Roman"/>
              </a:rPr>
              <a:t>−𝑌′)</a:t>
            </a:r>
            <a:r>
              <a:rPr lang="en" baseline="30000">
                <a:latin typeface="Times New Roman"/>
                <a:ea typeface="Times New Roman"/>
                <a:cs typeface="Times New Roman"/>
                <a:sym typeface="Times New Roman"/>
              </a:rPr>
              <a:t>2</a:t>
            </a:r>
            <a:r>
              <a:rPr lang="en">
                <a:latin typeface="Times New Roman"/>
                <a:ea typeface="Times New Roman"/>
                <a:cs typeface="Times New Roman"/>
                <a:sym typeface="Times New Roman"/>
              </a:rPr>
              <a:t>)</a:t>
            </a:r>
            <a:r>
              <a:rPr lang="en" baseline="30000">
                <a:latin typeface="Times New Roman"/>
                <a:ea typeface="Times New Roman"/>
                <a:cs typeface="Times New Roman"/>
                <a:sym typeface="Times New Roman"/>
              </a:rPr>
              <a:t>1/2</a:t>
            </a:r>
            <a:endParaRPr baseline="30000">
              <a:latin typeface="Times New Roman"/>
              <a:ea typeface="Times New Roman"/>
              <a:cs typeface="Times New Roman"/>
              <a:sym typeface="Times New Roman"/>
            </a:endParaRPr>
          </a:p>
        </p:txBody>
      </p:sp>
      <p:pic>
        <p:nvPicPr>
          <p:cNvPr id="466" name="Google Shape;466;g88e67510ed_8_38"/>
          <p:cNvPicPr preferRelativeResize="0"/>
          <p:nvPr/>
        </p:nvPicPr>
        <p:blipFill>
          <a:blip r:embed="rId3">
            <a:alphaModFix/>
          </a:blip>
          <a:stretch>
            <a:fillRect/>
          </a:stretch>
        </p:blipFill>
        <p:spPr>
          <a:xfrm>
            <a:off x="2384888" y="1513200"/>
            <a:ext cx="5229225" cy="2432900"/>
          </a:xfrm>
          <a:prstGeom prst="rect">
            <a:avLst/>
          </a:prstGeom>
          <a:noFill/>
          <a:ln w="9525" cap="flat" cmpd="sng">
            <a:solidFill>
              <a:srgbClr val="000000"/>
            </a:solidFill>
            <a:prstDash val="solid"/>
            <a:round/>
            <a:headEnd type="none" w="sm" len="sm"/>
            <a:tailEnd type="none" w="sm" len="sm"/>
          </a:ln>
        </p:spPr>
      </p:pic>
      <p:sp>
        <p:nvSpPr>
          <p:cNvPr id="467" name="Google Shape;467;g88e67510ed_8_38"/>
          <p:cNvSpPr txBox="1">
            <a:spLocks noGrp="1"/>
          </p:cNvSpPr>
          <p:nvPr>
            <p:ph type="sldNum" idx="12"/>
          </p:nvPr>
        </p:nvSpPr>
        <p:spPr>
          <a:xfrm>
            <a:off x="8556784" y="4749851"/>
            <a:ext cx="548700" cy="393600"/>
          </a:xfrm>
          <a:prstGeom prst="rect">
            <a:avLst/>
          </a:prstGeom>
        </p:spPr>
        <p:txBody>
          <a:bodyPr spcFirstLastPara="1" wrap="square" lIns="82925" tIns="41450" rIns="82925" bIns="41450" anchor="t" anchorCtr="0">
            <a:noAutofit/>
          </a:bodyPr>
          <a:lstStyle/>
          <a:p>
            <a:pPr marL="0" lvl="0" indent="0" algn="r" rtl="0">
              <a:spcBef>
                <a:spcPts val="0"/>
              </a:spcBef>
              <a:spcAft>
                <a:spcPts val="0"/>
              </a:spcAft>
              <a:buNone/>
            </a:pPr>
            <a:fld id="{00000000-1234-1234-1234-123412341234}" type="slidenum">
              <a:rPr lang="en"/>
              <a:t>17</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71"/>
        <p:cNvGrpSpPr/>
        <p:nvPr/>
      </p:nvGrpSpPr>
      <p:grpSpPr>
        <a:xfrm>
          <a:off x="0" y="0"/>
          <a:ext cx="0" cy="0"/>
          <a:chOff x="0" y="0"/>
          <a:chExt cx="0" cy="0"/>
        </a:xfrm>
      </p:grpSpPr>
      <p:sp>
        <p:nvSpPr>
          <p:cNvPr id="472" name="Google Shape;472;g81dd3ab1bb_1_32"/>
          <p:cNvSpPr txBox="1">
            <a:spLocks noGrp="1"/>
          </p:cNvSpPr>
          <p:nvPr>
            <p:ph type="title"/>
          </p:nvPr>
        </p:nvSpPr>
        <p:spPr>
          <a:xfrm>
            <a:off x="1874262" y="6"/>
            <a:ext cx="6683100" cy="960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sz="1800" b="1">
                <a:latin typeface="Times New Roman"/>
                <a:ea typeface="Times New Roman"/>
                <a:cs typeface="Times New Roman"/>
                <a:sym typeface="Times New Roman"/>
              </a:rPr>
              <a:t>Control &amp; Navigation Algorithm</a:t>
            </a:r>
            <a:endParaRPr sz="1800" b="1">
              <a:latin typeface="Times New Roman"/>
              <a:ea typeface="Times New Roman"/>
              <a:cs typeface="Times New Roman"/>
              <a:sym typeface="Times New Roman"/>
            </a:endParaRPr>
          </a:p>
        </p:txBody>
      </p:sp>
      <p:sp>
        <p:nvSpPr>
          <p:cNvPr id="473" name="Google Shape;473;g81dd3ab1bb_1_32"/>
          <p:cNvSpPr txBox="1">
            <a:spLocks noGrp="1"/>
          </p:cNvSpPr>
          <p:nvPr>
            <p:ph type="body" idx="1"/>
          </p:nvPr>
        </p:nvSpPr>
        <p:spPr>
          <a:xfrm>
            <a:off x="1941675" y="1600052"/>
            <a:ext cx="6685800" cy="41880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ctr" rtl="0">
              <a:spcBef>
                <a:spcPts val="0"/>
              </a:spcBef>
              <a:spcAft>
                <a:spcPts val="0"/>
              </a:spcAft>
              <a:buNone/>
            </a:pPr>
            <a:endParaRPr>
              <a:latin typeface="Times New Roman"/>
              <a:ea typeface="Times New Roman"/>
              <a:cs typeface="Times New Roman"/>
              <a:sym typeface="Times New Roman"/>
            </a:endParaRPr>
          </a:p>
          <a:p>
            <a:pPr marL="0" lvl="0" indent="0" algn="ctr" rtl="0">
              <a:spcBef>
                <a:spcPts val="0"/>
              </a:spcBef>
              <a:spcAft>
                <a:spcPts val="0"/>
              </a:spcAft>
              <a:buNone/>
            </a:pPr>
            <a:r>
              <a:rPr lang="en">
                <a:latin typeface="Times New Roman"/>
                <a:ea typeface="Times New Roman"/>
                <a:cs typeface="Times New Roman"/>
                <a:sym typeface="Times New Roman"/>
              </a:rPr>
              <a:t>Pictorial View of Path Planning Algorithm.</a:t>
            </a:r>
            <a:endParaRPr>
              <a:latin typeface="Times New Roman"/>
              <a:ea typeface="Times New Roman"/>
              <a:cs typeface="Times New Roman"/>
              <a:sym typeface="Times New Roman"/>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pic>
        <p:nvPicPr>
          <p:cNvPr id="474" name="Google Shape;474;g81dd3ab1bb_1_32"/>
          <p:cNvPicPr preferRelativeResize="0"/>
          <p:nvPr/>
        </p:nvPicPr>
        <p:blipFill>
          <a:blip r:embed="rId3">
            <a:alphaModFix/>
          </a:blip>
          <a:stretch>
            <a:fillRect/>
          </a:stretch>
        </p:blipFill>
        <p:spPr>
          <a:xfrm>
            <a:off x="2031925" y="904775"/>
            <a:ext cx="6367749" cy="3557050"/>
          </a:xfrm>
          <a:prstGeom prst="rect">
            <a:avLst/>
          </a:prstGeom>
          <a:noFill/>
          <a:ln w="9525" cap="flat" cmpd="sng">
            <a:solidFill>
              <a:srgbClr val="000000"/>
            </a:solidFill>
            <a:prstDash val="solid"/>
            <a:round/>
            <a:headEnd type="none" w="sm" len="sm"/>
            <a:tailEnd type="none" w="sm" len="sm"/>
          </a:ln>
        </p:spPr>
      </p:pic>
      <p:sp>
        <p:nvSpPr>
          <p:cNvPr id="475" name="Google Shape;475;g81dd3ab1bb_1_32"/>
          <p:cNvSpPr txBox="1">
            <a:spLocks noGrp="1"/>
          </p:cNvSpPr>
          <p:nvPr>
            <p:ph type="sldNum" idx="12"/>
          </p:nvPr>
        </p:nvSpPr>
        <p:spPr>
          <a:xfrm>
            <a:off x="8556784" y="4749851"/>
            <a:ext cx="548700" cy="393600"/>
          </a:xfrm>
          <a:prstGeom prst="rect">
            <a:avLst/>
          </a:prstGeom>
        </p:spPr>
        <p:txBody>
          <a:bodyPr spcFirstLastPara="1" wrap="square" lIns="82925" tIns="41450" rIns="82925" bIns="41450" anchor="t" anchorCtr="0">
            <a:noAutofit/>
          </a:bodyPr>
          <a:lstStyle/>
          <a:p>
            <a:pPr marL="0" lvl="0" indent="0" algn="r" rtl="0">
              <a:spcBef>
                <a:spcPts val="0"/>
              </a:spcBef>
              <a:spcAft>
                <a:spcPts val="0"/>
              </a:spcAft>
              <a:buNone/>
            </a:pPr>
            <a:fld id="{00000000-1234-1234-1234-123412341234}" type="slidenum">
              <a:rPr lang="en"/>
              <a:t>18</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sp>
        <p:nvSpPr>
          <p:cNvPr id="480" name="Google Shape;480;g88e67510ed_10_23"/>
          <p:cNvSpPr txBox="1"/>
          <p:nvPr/>
        </p:nvSpPr>
        <p:spPr>
          <a:xfrm>
            <a:off x="1023139" y="1331183"/>
            <a:ext cx="6596400" cy="9795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entury Gothic"/>
              <a:ea typeface="Century Gothic"/>
              <a:cs typeface="Century Gothic"/>
              <a:sym typeface="Century Gothic"/>
            </a:endParaRPr>
          </a:p>
        </p:txBody>
      </p:sp>
      <p:sp>
        <p:nvSpPr>
          <p:cNvPr id="481" name="Google Shape;481;g88e67510ed_10_23"/>
          <p:cNvSpPr txBox="1"/>
          <p:nvPr/>
        </p:nvSpPr>
        <p:spPr>
          <a:xfrm>
            <a:off x="1401450" y="1668575"/>
            <a:ext cx="7379700" cy="2078100"/>
          </a:xfrm>
          <a:prstGeom prst="rect">
            <a:avLst/>
          </a:prstGeom>
          <a:noFill/>
          <a:ln>
            <a:noFill/>
          </a:ln>
        </p:spPr>
        <p:txBody>
          <a:bodyPr spcFirstLastPara="1" wrap="square" lIns="0" tIns="0" rIns="0" bIns="0" anchor="t" anchorCtr="0">
            <a:noAutofit/>
          </a:bodyPr>
          <a:lstStyle/>
          <a:p>
            <a:pPr marL="457200" marR="0" lvl="0" indent="0" algn="l" rtl="0">
              <a:lnSpc>
                <a:spcPct val="100000"/>
              </a:lnSpc>
              <a:spcBef>
                <a:spcPts val="0"/>
              </a:spcBef>
              <a:spcAft>
                <a:spcPts val="0"/>
              </a:spcAft>
              <a:buClr>
                <a:srgbClr val="000000"/>
              </a:buClr>
              <a:buSzPts val="1600"/>
              <a:buFont typeface="Arial"/>
              <a:buNone/>
            </a:pPr>
            <a:r>
              <a:rPr lang="en" sz="1700" i="0" u="sng" strike="noStrike" cap="none">
                <a:solidFill>
                  <a:schemeClr val="dk1"/>
                </a:solidFill>
                <a:latin typeface="Times New Roman"/>
                <a:ea typeface="Times New Roman"/>
                <a:cs typeface="Times New Roman"/>
                <a:sym typeface="Times New Roman"/>
              </a:rPr>
              <a:t>SEMANTIC SEGMENTATION MODELS</a:t>
            </a:r>
            <a:endParaRPr sz="1700" i="0" u="sng" strike="noStrike" cap="none">
              <a:solidFill>
                <a:schemeClr val="dk1"/>
              </a:solidFill>
              <a:latin typeface="Times New Roman"/>
              <a:ea typeface="Times New Roman"/>
              <a:cs typeface="Times New Roman"/>
              <a:sym typeface="Times New Roman"/>
            </a:endParaRPr>
          </a:p>
          <a:p>
            <a:pPr marL="457200" marR="0" lvl="0" indent="0" algn="l" rtl="0">
              <a:lnSpc>
                <a:spcPct val="100000"/>
              </a:lnSpc>
              <a:spcBef>
                <a:spcPts val="0"/>
              </a:spcBef>
              <a:spcAft>
                <a:spcPts val="0"/>
              </a:spcAft>
              <a:buClr>
                <a:srgbClr val="000000"/>
              </a:buClr>
              <a:buSzPts val="1800"/>
              <a:buFont typeface="Arial"/>
              <a:buNone/>
            </a:pPr>
            <a:endParaRPr sz="1900" b="1" i="0" u="none" strike="noStrike" cap="none">
              <a:solidFill>
                <a:schemeClr val="dk1"/>
              </a:solidFill>
              <a:latin typeface="Times New Roman"/>
              <a:ea typeface="Times New Roman"/>
              <a:cs typeface="Times New Roman"/>
              <a:sym typeface="Times New Roman"/>
            </a:endParaRPr>
          </a:p>
          <a:p>
            <a:pPr marL="393700" marR="0" lvl="0" indent="-298450" algn="l" rtl="0">
              <a:lnSpc>
                <a:spcPct val="100000"/>
              </a:lnSpc>
              <a:spcBef>
                <a:spcPts val="0"/>
              </a:spcBef>
              <a:spcAft>
                <a:spcPts val="0"/>
              </a:spcAft>
              <a:buClr>
                <a:srgbClr val="000000"/>
              </a:buClr>
              <a:buSzPts val="700"/>
              <a:buFont typeface="Times New Roman"/>
              <a:buChar char="●"/>
            </a:pPr>
            <a:r>
              <a:rPr lang="en" sz="1500" i="0" u="none" strike="noStrike" cap="none">
                <a:solidFill>
                  <a:srgbClr val="404040"/>
                </a:solidFill>
                <a:latin typeface="Times New Roman"/>
                <a:ea typeface="Times New Roman"/>
                <a:cs typeface="Times New Roman"/>
                <a:sym typeface="Times New Roman"/>
              </a:rPr>
              <a:t>Unet</a:t>
            </a:r>
            <a:endParaRPr sz="1500" i="0" u="none" strike="noStrike" cap="none">
              <a:solidFill>
                <a:srgbClr val="404040"/>
              </a:solidFill>
              <a:latin typeface="Times New Roman"/>
              <a:ea typeface="Times New Roman"/>
              <a:cs typeface="Times New Roman"/>
              <a:sym typeface="Times New Roman"/>
            </a:endParaRPr>
          </a:p>
          <a:p>
            <a:pPr marL="393700" marR="0" lvl="0" indent="-298450" algn="l" rtl="0">
              <a:lnSpc>
                <a:spcPct val="100000"/>
              </a:lnSpc>
              <a:spcBef>
                <a:spcPts val="1100"/>
              </a:spcBef>
              <a:spcAft>
                <a:spcPts val="0"/>
              </a:spcAft>
              <a:buClr>
                <a:srgbClr val="000000"/>
              </a:buClr>
              <a:buSzPts val="700"/>
              <a:buFont typeface="Times New Roman"/>
              <a:buChar char="●"/>
            </a:pPr>
            <a:r>
              <a:rPr lang="en" sz="1500" i="0" u="none" strike="noStrike" cap="none">
                <a:solidFill>
                  <a:srgbClr val="404040"/>
                </a:solidFill>
                <a:latin typeface="Times New Roman"/>
                <a:ea typeface="Times New Roman"/>
                <a:cs typeface="Times New Roman"/>
                <a:sym typeface="Times New Roman"/>
              </a:rPr>
              <a:t>Bonnet</a:t>
            </a:r>
            <a:endParaRPr sz="1500" i="0" u="none" strike="noStrike" cap="none">
              <a:solidFill>
                <a:srgbClr val="404040"/>
              </a:solidFill>
              <a:latin typeface="Times New Roman"/>
              <a:ea typeface="Times New Roman"/>
              <a:cs typeface="Times New Roman"/>
              <a:sym typeface="Times New Roman"/>
            </a:endParaRPr>
          </a:p>
        </p:txBody>
      </p:sp>
      <p:sp>
        <p:nvSpPr>
          <p:cNvPr id="482" name="Google Shape;482;g88e67510ed_10_23"/>
          <p:cNvSpPr txBox="1"/>
          <p:nvPr/>
        </p:nvSpPr>
        <p:spPr>
          <a:xfrm>
            <a:off x="1978825" y="727500"/>
            <a:ext cx="6562200" cy="477000"/>
          </a:xfrm>
          <a:prstGeom prst="rect">
            <a:avLst/>
          </a:prstGeom>
          <a:noFill/>
          <a:ln>
            <a:noFill/>
          </a:ln>
        </p:spPr>
        <p:txBody>
          <a:bodyPr spcFirstLastPara="1" wrap="square" lIns="91425" tIns="91425" rIns="91425" bIns="91425" anchor="t" anchorCtr="0">
            <a:noAutofit/>
          </a:bodyPr>
          <a:lstStyle/>
          <a:p>
            <a:pPr marL="0" marR="0" lvl="0" indent="457200" algn="ctr" rtl="0">
              <a:lnSpc>
                <a:spcPct val="100000"/>
              </a:lnSpc>
              <a:spcBef>
                <a:spcPts val="0"/>
              </a:spcBef>
              <a:spcAft>
                <a:spcPts val="0"/>
              </a:spcAft>
              <a:buClr>
                <a:srgbClr val="000000"/>
              </a:buClr>
              <a:buSzPts val="1800"/>
              <a:buFont typeface="Arial"/>
              <a:buNone/>
            </a:pPr>
            <a:r>
              <a:rPr lang="en" sz="1800" b="1" i="0" u="none" strike="noStrike" cap="none">
                <a:solidFill>
                  <a:srgbClr val="000000"/>
                </a:solidFill>
                <a:latin typeface="Times New Roman"/>
                <a:ea typeface="Times New Roman"/>
                <a:cs typeface="Times New Roman"/>
                <a:sym typeface="Times New Roman"/>
              </a:rPr>
              <a:t>Crop Weed </a:t>
            </a:r>
            <a:r>
              <a:rPr lang="en" sz="1800" b="1">
                <a:latin typeface="Times New Roman"/>
                <a:ea typeface="Times New Roman"/>
                <a:cs typeface="Times New Roman"/>
                <a:sym typeface="Times New Roman"/>
              </a:rPr>
              <a:t>Classification</a:t>
            </a:r>
            <a:endParaRPr sz="1800" b="1" i="0" u="none" strike="noStrike" cap="none">
              <a:solidFill>
                <a:srgbClr val="000000"/>
              </a:solidFill>
              <a:latin typeface="Times New Roman"/>
              <a:ea typeface="Times New Roman"/>
              <a:cs typeface="Times New Roman"/>
              <a:sym typeface="Times New Roman"/>
            </a:endParaRPr>
          </a:p>
        </p:txBody>
      </p:sp>
      <p:sp>
        <p:nvSpPr>
          <p:cNvPr id="483" name="Google Shape;483;g88e67510ed_10_23"/>
          <p:cNvSpPr txBox="1">
            <a:spLocks noGrp="1"/>
          </p:cNvSpPr>
          <p:nvPr>
            <p:ph type="sldNum" idx="12"/>
          </p:nvPr>
        </p:nvSpPr>
        <p:spPr>
          <a:xfrm>
            <a:off x="8556784" y="4749851"/>
            <a:ext cx="548700" cy="393600"/>
          </a:xfrm>
          <a:prstGeom prst="rect">
            <a:avLst/>
          </a:prstGeom>
        </p:spPr>
        <p:txBody>
          <a:bodyPr spcFirstLastPara="1" wrap="square" lIns="82925" tIns="41450" rIns="82925" bIns="41450" anchor="t" anchorCtr="0">
            <a:noAutofit/>
          </a:bodyPr>
          <a:lstStyle/>
          <a:p>
            <a:pPr marL="0" lvl="0" indent="0" algn="r" rtl="0">
              <a:spcBef>
                <a:spcPts val="0"/>
              </a:spcBef>
              <a:spcAft>
                <a:spcPts val="0"/>
              </a:spcAft>
              <a:buNone/>
            </a:pPr>
            <a:fld id="{00000000-1234-1234-1234-123412341234}" type="slidenum">
              <a:rPr lang="en"/>
              <a:t>19</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79"/>
        <p:cNvGrpSpPr/>
        <p:nvPr/>
      </p:nvGrpSpPr>
      <p:grpSpPr>
        <a:xfrm>
          <a:off x="0" y="0"/>
          <a:ext cx="0" cy="0"/>
          <a:chOff x="0" y="0"/>
          <a:chExt cx="0" cy="0"/>
        </a:xfrm>
      </p:grpSpPr>
      <p:sp>
        <p:nvSpPr>
          <p:cNvPr id="280" name="Google Shape;280;p1"/>
          <p:cNvSpPr txBox="1"/>
          <p:nvPr/>
        </p:nvSpPr>
        <p:spPr>
          <a:xfrm>
            <a:off x="2436600" y="62525"/>
            <a:ext cx="4270800" cy="680100"/>
          </a:xfrm>
          <a:prstGeom prst="rect">
            <a:avLst/>
          </a:prstGeom>
          <a:solidFill>
            <a:srgbClr val="D9D9D9"/>
          </a:solidFill>
          <a:ln>
            <a:noFill/>
          </a:ln>
        </p:spPr>
        <p:txBody>
          <a:bodyPr spcFirstLastPara="1" wrap="square" lIns="82925" tIns="41450" rIns="82925" bIns="41450" anchor="b" anchorCtr="0">
            <a:noAutofit/>
          </a:bodyPr>
          <a:lstStyle/>
          <a:p>
            <a:pPr>
              <a:buSzPts val="2800"/>
            </a:pPr>
            <a:r>
              <a:rPr lang="en" sz="1700" b="1" i="0" u="none" strike="noStrike" cap="none">
                <a:solidFill>
                  <a:srgbClr val="CC4125"/>
                </a:solidFill>
                <a:latin typeface="Times New Roman"/>
                <a:ea typeface="Times New Roman"/>
                <a:cs typeface="Times New Roman"/>
                <a:sym typeface="Times New Roman"/>
              </a:rPr>
              <a:t>AUTONOMOUS AGRICULTURE ROBOT</a:t>
            </a:r>
            <a:endParaRPr lang="en-US" sz="1700" b="1">
              <a:solidFill>
                <a:srgbClr val="CC4125"/>
              </a:solidFill>
              <a:latin typeface="Times New Roman"/>
              <a:ea typeface="Times New Roman"/>
              <a:cs typeface="Times New Roman"/>
              <a:sym typeface="Times New Roman"/>
            </a:endParaRPr>
          </a:p>
          <a:p>
            <a:pPr>
              <a:buSzPts val="2800"/>
            </a:pPr>
            <a:r>
              <a:rPr lang="en" sz="1800" b="1">
                <a:solidFill>
                  <a:srgbClr val="CC4125"/>
                </a:solidFill>
                <a:latin typeface="Times New Roman"/>
                <a:ea typeface="Times New Roman"/>
                <a:cs typeface="Times New Roman"/>
                <a:sym typeface="Times New Roman"/>
              </a:rPr>
              <a:t>                     </a:t>
            </a:r>
            <a:r>
              <a:rPr lang="en-US" sz="1800" b="1">
                <a:solidFill>
                  <a:srgbClr val="CC4125"/>
                </a:solidFill>
                <a:latin typeface="Times New Roman"/>
                <a:ea typeface="Times New Roman"/>
                <a:cs typeface="Times New Roman"/>
                <a:sym typeface="Times New Roman"/>
              </a:rPr>
              <a:t>“</a:t>
            </a:r>
            <a:r>
              <a:rPr lang="en-US" sz="1700" b="1">
                <a:solidFill>
                  <a:srgbClr val="CC4125"/>
                </a:solidFill>
                <a:latin typeface="Times New Roman"/>
                <a:ea typeface="Times New Roman"/>
                <a:cs typeface="Times New Roman"/>
                <a:sym typeface="Times New Roman"/>
              </a:rPr>
              <a:t>AGRIBOT”</a:t>
            </a:r>
            <a:endParaRPr lang="en-US" sz="1700" b="1">
              <a:solidFill>
                <a:srgbClr val="CC4125"/>
              </a:solidFill>
              <a:latin typeface="Times New Roman"/>
              <a:ea typeface="Times New Roman"/>
              <a:cs typeface="Times New Roman"/>
            </a:endParaRPr>
          </a:p>
        </p:txBody>
      </p:sp>
      <p:sp>
        <p:nvSpPr>
          <p:cNvPr id="281" name="Google Shape;281;p1"/>
          <p:cNvSpPr txBox="1"/>
          <p:nvPr/>
        </p:nvSpPr>
        <p:spPr>
          <a:xfrm>
            <a:off x="0" y="3982800"/>
            <a:ext cx="3495000" cy="1160700"/>
          </a:xfrm>
          <a:prstGeom prst="rect">
            <a:avLst/>
          </a:prstGeom>
          <a:solidFill>
            <a:srgbClr val="CCCCCC"/>
          </a:solidFill>
          <a:ln>
            <a:noFill/>
          </a:ln>
        </p:spPr>
        <p:txBody>
          <a:bodyPr spcFirstLastPara="1" wrap="square" lIns="82925" tIns="41450" rIns="82925" bIns="41450" anchor="t" anchorCtr="0">
            <a:noAutofit/>
          </a:bodyPr>
          <a:lstStyle/>
          <a:p>
            <a:pPr marL="0" marR="0" lvl="0" indent="457200" algn="just" rtl="0">
              <a:lnSpc>
                <a:spcPct val="100000"/>
              </a:lnSpc>
              <a:spcBef>
                <a:spcPts val="0"/>
              </a:spcBef>
              <a:spcAft>
                <a:spcPts val="0"/>
              </a:spcAft>
              <a:buClr>
                <a:srgbClr val="000000"/>
              </a:buClr>
              <a:buSzPts val="1600"/>
              <a:buFont typeface="Arial"/>
              <a:buNone/>
            </a:pPr>
            <a:r>
              <a:rPr lang="en">
                <a:solidFill>
                  <a:srgbClr val="CC4125"/>
                </a:solidFill>
                <a:latin typeface="Times New Roman"/>
                <a:ea typeface="Times New Roman"/>
                <a:cs typeface="Times New Roman"/>
                <a:sym typeface="Times New Roman"/>
              </a:rPr>
              <a:t>Presented by: -</a:t>
            </a:r>
            <a:endParaRPr>
              <a:solidFill>
                <a:srgbClr val="CC4125"/>
              </a:solidFill>
              <a:latin typeface="Times New Roman"/>
              <a:ea typeface="Times New Roman"/>
              <a:cs typeface="Times New Roman"/>
              <a:sym typeface="Times New Roman"/>
            </a:endParaRPr>
          </a:p>
          <a:p>
            <a:pPr marL="0" marR="0" lvl="0" indent="457200" algn="just" rtl="0">
              <a:lnSpc>
                <a:spcPct val="100000"/>
              </a:lnSpc>
              <a:spcBef>
                <a:spcPts val="0"/>
              </a:spcBef>
              <a:spcAft>
                <a:spcPts val="0"/>
              </a:spcAft>
              <a:buClr>
                <a:srgbClr val="000000"/>
              </a:buClr>
              <a:buSzPts val="1600"/>
              <a:buFont typeface="Arial"/>
              <a:buNone/>
            </a:pPr>
            <a:r>
              <a:rPr lang="en" i="0" u="none" strike="noStrike" cap="none">
                <a:solidFill>
                  <a:srgbClr val="CC4125"/>
                </a:solidFill>
                <a:latin typeface="Times New Roman"/>
                <a:ea typeface="Times New Roman"/>
                <a:cs typeface="Times New Roman"/>
                <a:sym typeface="Times New Roman"/>
              </a:rPr>
              <a:t>Mr. Dhruv Patel (U16EC053)</a:t>
            </a:r>
            <a:endParaRPr i="0" u="none" strike="noStrike" cap="none">
              <a:solidFill>
                <a:srgbClr val="CC4125"/>
              </a:solidFill>
              <a:latin typeface="Times New Roman"/>
              <a:ea typeface="Times New Roman"/>
              <a:cs typeface="Times New Roman"/>
              <a:sym typeface="Times New Roman"/>
            </a:endParaRPr>
          </a:p>
          <a:p>
            <a:pPr marL="457200" marR="0" lvl="0" indent="0" algn="just" rtl="0">
              <a:lnSpc>
                <a:spcPct val="100000"/>
              </a:lnSpc>
              <a:spcBef>
                <a:spcPts val="900"/>
              </a:spcBef>
              <a:spcAft>
                <a:spcPts val="0"/>
              </a:spcAft>
              <a:buClr>
                <a:srgbClr val="000000"/>
              </a:buClr>
              <a:buSzPts val="1600"/>
              <a:buFont typeface="Arial"/>
              <a:buNone/>
            </a:pPr>
            <a:r>
              <a:rPr lang="en" i="0" u="none" strike="noStrike" cap="none">
                <a:solidFill>
                  <a:srgbClr val="CC4125"/>
                </a:solidFill>
                <a:latin typeface="Times New Roman"/>
                <a:ea typeface="Times New Roman"/>
                <a:cs typeface="Times New Roman"/>
                <a:sym typeface="Times New Roman"/>
              </a:rPr>
              <a:t>Mr. Meet Gandhi (U16EC056)</a:t>
            </a:r>
            <a:endParaRPr>
              <a:solidFill>
                <a:srgbClr val="CC4125"/>
              </a:solidFill>
              <a:latin typeface="Times New Roman"/>
              <a:ea typeface="Times New Roman"/>
              <a:cs typeface="Times New Roman"/>
              <a:sym typeface="Times New Roman"/>
            </a:endParaRPr>
          </a:p>
          <a:p>
            <a:pPr marL="457200" marR="0" lvl="0" indent="0" algn="l" rtl="0">
              <a:lnSpc>
                <a:spcPct val="100000"/>
              </a:lnSpc>
              <a:spcBef>
                <a:spcPts val="900"/>
              </a:spcBef>
              <a:spcAft>
                <a:spcPts val="0"/>
              </a:spcAft>
              <a:buClr>
                <a:srgbClr val="000000"/>
              </a:buClr>
              <a:buSzPts val="1600"/>
              <a:buFont typeface="Arial"/>
              <a:buNone/>
            </a:pPr>
            <a:r>
              <a:rPr lang="en" i="0" u="none" strike="noStrike" cap="none">
                <a:solidFill>
                  <a:srgbClr val="CC4125"/>
                </a:solidFill>
                <a:latin typeface="Times New Roman"/>
                <a:ea typeface="Times New Roman"/>
                <a:cs typeface="Times New Roman"/>
                <a:sym typeface="Times New Roman"/>
              </a:rPr>
              <a:t>Mr. Shankaranarayanan</a:t>
            </a:r>
            <a:r>
              <a:rPr lang="en">
                <a:solidFill>
                  <a:srgbClr val="CC4125"/>
                </a:solidFill>
                <a:latin typeface="Times New Roman"/>
                <a:ea typeface="Times New Roman"/>
                <a:cs typeface="Times New Roman"/>
                <a:sym typeface="Times New Roman"/>
              </a:rPr>
              <a:t> </a:t>
            </a:r>
            <a:r>
              <a:rPr lang="en" i="0" u="none" strike="noStrike" cap="none">
                <a:solidFill>
                  <a:srgbClr val="CC4125"/>
                </a:solidFill>
                <a:latin typeface="Times New Roman"/>
                <a:ea typeface="Times New Roman"/>
                <a:cs typeface="Times New Roman"/>
                <a:sym typeface="Times New Roman"/>
              </a:rPr>
              <a:t>H</a:t>
            </a:r>
            <a:r>
              <a:rPr lang="en">
                <a:solidFill>
                  <a:srgbClr val="CC4125"/>
                </a:solidFill>
                <a:latin typeface="Times New Roman"/>
                <a:ea typeface="Times New Roman"/>
                <a:cs typeface="Times New Roman"/>
                <a:sym typeface="Times New Roman"/>
              </a:rPr>
              <a:t> </a:t>
            </a:r>
            <a:r>
              <a:rPr lang="en" i="0" u="none" strike="noStrike" cap="none">
                <a:solidFill>
                  <a:srgbClr val="CC4125"/>
                </a:solidFill>
                <a:latin typeface="Times New Roman"/>
                <a:ea typeface="Times New Roman"/>
                <a:cs typeface="Times New Roman"/>
                <a:sym typeface="Times New Roman"/>
              </a:rPr>
              <a:t>(U16EC074)</a:t>
            </a:r>
            <a:endParaRPr i="0" u="none" strike="noStrike" cap="none">
              <a:solidFill>
                <a:srgbClr val="CC4125"/>
              </a:solidFill>
              <a:latin typeface="Times New Roman"/>
              <a:ea typeface="Times New Roman"/>
              <a:cs typeface="Times New Roman"/>
              <a:sym typeface="Times New Roman"/>
            </a:endParaRPr>
          </a:p>
        </p:txBody>
      </p:sp>
      <p:sp>
        <p:nvSpPr>
          <p:cNvPr id="282" name="Google Shape;282;p1"/>
          <p:cNvSpPr txBox="1"/>
          <p:nvPr/>
        </p:nvSpPr>
        <p:spPr>
          <a:xfrm>
            <a:off x="6234175" y="3982800"/>
            <a:ext cx="2909700" cy="1160700"/>
          </a:xfrm>
          <a:prstGeom prst="rect">
            <a:avLst/>
          </a:prstGeom>
          <a:solidFill>
            <a:srgbClr val="CCCCCC"/>
          </a:solidFill>
          <a:ln>
            <a:noFill/>
          </a:ln>
        </p:spPr>
        <p:txBody>
          <a:bodyPr spcFirstLastPara="1" wrap="square" lIns="82925" tIns="41450" rIns="82925" bIns="41450" anchor="t" anchorCtr="0">
            <a:noAutofit/>
          </a:bodyPr>
          <a:lstStyle/>
          <a:p>
            <a:pPr indent="457200">
              <a:lnSpc>
                <a:spcPct val="115000"/>
              </a:lnSpc>
              <a:buSzPts val="1600"/>
            </a:pPr>
            <a:r>
              <a:rPr lang="en">
                <a:solidFill>
                  <a:srgbClr val="CC4125"/>
                </a:solidFill>
                <a:latin typeface="Times New Roman"/>
                <a:ea typeface="Times New Roman"/>
                <a:cs typeface="Times New Roman"/>
                <a:sym typeface="Times New Roman"/>
              </a:rPr>
              <a:t>Guided by: -</a:t>
            </a:r>
            <a:endParaRPr lang="en-US">
              <a:solidFill>
                <a:srgbClr val="CC4125"/>
              </a:solidFill>
              <a:latin typeface="Times New Roman"/>
              <a:ea typeface="Times New Roman"/>
              <a:cs typeface="Times New Roman"/>
            </a:endParaRPr>
          </a:p>
          <a:p>
            <a:pPr marL="0" marR="0" lvl="0" indent="457200" algn="just" rtl="0">
              <a:lnSpc>
                <a:spcPct val="115000"/>
              </a:lnSpc>
              <a:spcBef>
                <a:spcPts val="0"/>
              </a:spcBef>
              <a:spcAft>
                <a:spcPts val="0"/>
              </a:spcAft>
              <a:buClr>
                <a:srgbClr val="000000"/>
              </a:buClr>
              <a:buSzPts val="1600"/>
              <a:buFont typeface="Arial"/>
              <a:buNone/>
            </a:pPr>
            <a:r>
              <a:rPr lang="en">
                <a:solidFill>
                  <a:srgbClr val="CC4125"/>
                </a:solidFill>
                <a:latin typeface="Times New Roman"/>
                <a:ea typeface="Times New Roman"/>
                <a:cs typeface="Times New Roman"/>
                <a:sym typeface="Times New Roman"/>
              </a:rPr>
              <a:t>Dr. Anand </a:t>
            </a:r>
            <a:r>
              <a:rPr lang="en" err="1">
                <a:solidFill>
                  <a:srgbClr val="CC4125"/>
                </a:solidFill>
                <a:latin typeface="Times New Roman"/>
                <a:ea typeface="Times New Roman"/>
                <a:cs typeface="Times New Roman"/>
                <a:sym typeface="Times New Roman"/>
              </a:rPr>
              <a:t>kumar</a:t>
            </a:r>
            <a:r>
              <a:rPr lang="en">
                <a:solidFill>
                  <a:srgbClr val="CC4125"/>
                </a:solidFill>
                <a:latin typeface="Times New Roman"/>
                <a:ea typeface="Times New Roman"/>
                <a:cs typeface="Times New Roman"/>
                <a:sym typeface="Times New Roman"/>
              </a:rPr>
              <a:t> D. </a:t>
            </a:r>
            <a:r>
              <a:rPr lang="en" err="1">
                <a:solidFill>
                  <a:srgbClr val="CC4125"/>
                </a:solidFill>
                <a:latin typeface="Times New Roman"/>
                <a:ea typeface="Times New Roman"/>
                <a:cs typeface="Times New Roman"/>
                <a:sym typeface="Times New Roman"/>
              </a:rPr>
              <a:t>Darji</a:t>
            </a:r>
            <a:r>
              <a:rPr lang="en">
                <a:solidFill>
                  <a:srgbClr val="CC4125"/>
                </a:solidFill>
                <a:latin typeface="Times New Roman"/>
                <a:ea typeface="Times New Roman"/>
                <a:cs typeface="Times New Roman"/>
                <a:sym typeface="Times New Roman"/>
              </a:rPr>
              <a:t>.</a:t>
            </a:r>
            <a:endParaRPr>
              <a:solidFill>
                <a:srgbClr val="CC4125"/>
              </a:solidFill>
              <a:latin typeface="Times New Roman"/>
              <a:ea typeface="Times New Roman"/>
              <a:cs typeface="Times New Roman"/>
              <a:sym typeface="Times New Roman"/>
            </a:endParaRPr>
          </a:p>
          <a:p>
            <a:pPr marL="0" marR="0" lvl="0" indent="457200" algn="just" rtl="0">
              <a:lnSpc>
                <a:spcPct val="115000"/>
              </a:lnSpc>
              <a:spcBef>
                <a:spcPts val="0"/>
              </a:spcBef>
              <a:spcAft>
                <a:spcPts val="0"/>
              </a:spcAft>
              <a:buClr>
                <a:srgbClr val="000000"/>
              </a:buClr>
              <a:buSzPts val="1600"/>
              <a:buFont typeface="Arial"/>
              <a:buNone/>
            </a:pPr>
            <a:r>
              <a:rPr lang="en">
                <a:solidFill>
                  <a:srgbClr val="CC4125"/>
                </a:solidFill>
                <a:latin typeface="Times New Roman"/>
                <a:ea typeface="Times New Roman"/>
                <a:cs typeface="Times New Roman"/>
                <a:sym typeface="Times New Roman"/>
              </a:rPr>
              <a:t>Associate Professor &amp; </a:t>
            </a:r>
            <a:r>
              <a:rPr lang="en" err="1">
                <a:solidFill>
                  <a:srgbClr val="CC4125"/>
                </a:solidFill>
                <a:latin typeface="Times New Roman"/>
                <a:ea typeface="Times New Roman"/>
                <a:cs typeface="Times New Roman"/>
                <a:sym typeface="Times New Roman"/>
              </a:rPr>
              <a:t>HoD</a:t>
            </a:r>
            <a:r>
              <a:rPr lang="en">
                <a:solidFill>
                  <a:srgbClr val="CC4125"/>
                </a:solidFill>
                <a:latin typeface="Times New Roman"/>
                <a:ea typeface="Times New Roman"/>
                <a:cs typeface="Times New Roman"/>
                <a:sym typeface="Times New Roman"/>
              </a:rPr>
              <a:t>,</a:t>
            </a:r>
            <a:endParaRPr>
              <a:solidFill>
                <a:srgbClr val="CC4125"/>
              </a:solidFill>
              <a:latin typeface="Times New Roman"/>
              <a:ea typeface="Times New Roman"/>
              <a:cs typeface="Times New Roman"/>
              <a:sym typeface="Times New Roman"/>
            </a:endParaRPr>
          </a:p>
          <a:p>
            <a:pPr marL="0" marR="0" lvl="0" indent="457200" algn="just" rtl="0">
              <a:lnSpc>
                <a:spcPct val="115000"/>
              </a:lnSpc>
              <a:spcBef>
                <a:spcPts val="0"/>
              </a:spcBef>
              <a:spcAft>
                <a:spcPts val="0"/>
              </a:spcAft>
              <a:buClr>
                <a:srgbClr val="000000"/>
              </a:buClr>
              <a:buSzPts val="1600"/>
              <a:buFont typeface="Arial"/>
              <a:buNone/>
            </a:pPr>
            <a:r>
              <a:rPr lang="en">
                <a:solidFill>
                  <a:srgbClr val="CC4125"/>
                </a:solidFill>
                <a:latin typeface="Times New Roman"/>
                <a:ea typeface="Times New Roman"/>
                <a:cs typeface="Times New Roman"/>
                <a:sym typeface="Times New Roman"/>
              </a:rPr>
              <a:t>ECED, SVNIT, Surat-395007.</a:t>
            </a:r>
            <a:endParaRPr>
              <a:solidFill>
                <a:srgbClr val="CC4125"/>
              </a:solidFill>
              <a:latin typeface="Times New Roman"/>
              <a:ea typeface="Times New Roman"/>
              <a:cs typeface="Times New Roman"/>
              <a:sym typeface="Times New Roman"/>
            </a:endParaRPr>
          </a:p>
        </p:txBody>
      </p:sp>
      <p:sp>
        <p:nvSpPr>
          <p:cNvPr id="283" name="Google Shape;283;p1"/>
          <p:cNvSpPr txBox="1">
            <a:spLocks noGrp="1"/>
          </p:cNvSpPr>
          <p:nvPr>
            <p:ph type="sldNum" idx="12"/>
          </p:nvPr>
        </p:nvSpPr>
        <p:spPr>
          <a:xfrm>
            <a:off x="8556784" y="4749851"/>
            <a:ext cx="548700" cy="393600"/>
          </a:xfrm>
          <a:prstGeom prst="rect">
            <a:avLst/>
          </a:prstGeom>
        </p:spPr>
        <p:txBody>
          <a:bodyPr spcFirstLastPara="1" wrap="square" lIns="82925" tIns="41450" rIns="82925" bIns="41450" anchor="t" anchorCtr="0">
            <a:noAutofit/>
          </a:bodyPr>
          <a:lstStyle/>
          <a:p>
            <a:pPr marL="0" lvl="0" indent="0" algn="r" rtl="0">
              <a:spcBef>
                <a:spcPts val="0"/>
              </a:spcBef>
              <a:spcAft>
                <a:spcPts val="0"/>
              </a:spcAft>
              <a:buNone/>
            </a:pPr>
            <a:fld id="{00000000-1234-1234-1234-123412341234}" type="slidenum">
              <a:rPr lang="en"/>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g88e67510ed_10_29"/>
          <p:cNvSpPr txBox="1">
            <a:spLocks noGrp="1"/>
          </p:cNvSpPr>
          <p:nvPr>
            <p:ph type="title"/>
          </p:nvPr>
        </p:nvSpPr>
        <p:spPr>
          <a:xfrm>
            <a:off x="1876600" y="48901"/>
            <a:ext cx="5280300" cy="3735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sz="1800" b="1">
                <a:latin typeface="Times New Roman"/>
                <a:ea typeface="Times New Roman"/>
                <a:cs typeface="Times New Roman"/>
                <a:sym typeface="Times New Roman"/>
              </a:rPr>
              <a:t>UNet Architecture</a:t>
            </a:r>
            <a:endParaRPr sz="1800" b="1">
              <a:latin typeface="Times New Roman"/>
              <a:ea typeface="Times New Roman"/>
              <a:cs typeface="Times New Roman"/>
              <a:sym typeface="Times New Roman"/>
            </a:endParaRPr>
          </a:p>
        </p:txBody>
      </p:sp>
      <p:pic>
        <p:nvPicPr>
          <p:cNvPr id="489" name="Google Shape;489;g88e67510ed_10_29"/>
          <p:cNvPicPr preferRelativeResize="0"/>
          <p:nvPr/>
        </p:nvPicPr>
        <p:blipFill>
          <a:blip r:embed="rId3">
            <a:alphaModFix/>
          </a:blip>
          <a:stretch>
            <a:fillRect/>
          </a:stretch>
        </p:blipFill>
        <p:spPr>
          <a:xfrm>
            <a:off x="1288550" y="422400"/>
            <a:ext cx="6735900" cy="3909900"/>
          </a:xfrm>
          <a:prstGeom prst="rect">
            <a:avLst/>
          </a:prstGeom>
          <a:noFill/>
          <a:ln w="9525" cap="flat" cmpd="sng">
            <a:solidFill>
              <a:srgbClr val="000000"/>
            </a:solidFill>
            <a:prstDash val="solid"/>
            <a:round/>
            <a:headEnd type="none" w="sm" len="sm"/>
            <a:tailEnd type="none" w="sm" len="sm"/>
          </a:ln>
        </p:spPr>
      </p:pic>
      <p:sp>
        <p:nvSpPr>
          <p:cNvPr id="490" name="Google Shape;490;g88e67510ed_10_29"/>
          <p:cNvSpPr txBox="1"/>
          <p:nvPr/>
        </p:nvSpPr>
        <p:spPr>
          <a:xfrm>
            <a:off x="1072750" y="4563000"/>
            <a:ext cx="7223700" cy="580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b="1">
                <a:latin typeface="Times New Roman"/>
                <a:ea typeface="Times New Roman"/>
                <a:cs typeface="Times New Roman"/>
                <a:sym typeface="Times New Roman"/>
              </a:rPr>
              <a:t>Ref</a:t>
            </a:r>
            <a:r>
              <a:rPr lang="en" sz="1000">
                <a:latin typeface="Times New Roman"/>
                <a:ea typeface="Times New Roman"/>
                <a:cs typeface="Times New Roman"/>
                <a:sym typeface="Times New Roman"/>
              </a:rPr>
              <a:t>: Olaf Ronneberger, Phillip Fischer, Thomas Brox, “U-Net: Convolutional Networks for Biomedical Image Segmentation”, Medical Image Computing and Computer-Assisted Intervention (MICCAI), Springer, LNCS, Vol.9351: 234--241, 2015.</a:t>
            </a:r>
            <a:endParaRPr sz="1000">
              <a:latin typeface="Times New Roman"/>
              <a:ea typeface="Times New Roman"/>
              <a:cs typeface="Times New Roman"/>
              <a:sym typeface="Times New Roman"/>
            </a:endParaRPr>
          </a:p>
        </p:txBody>
      </p:sp>
      <p:sp>
        <p:nvSpPr>
          <p:cNvPr id="491" name="Google Shape;491;g88e67510ed_10_29"/>
          <p:cNvSpPr txBox="1">
            <a:spLocks noGrp="1"/>
          </p:cNvSpPr>
          <p:nvPr>
            <p:ph type="sldNum" idx="12"/>
          </p:nvPr>
        </p:nvSpPr>
        <p:spPr>
          <a:xfrm>
            <a:off x="8556784" y="4749851"/>
            <a:ext cx="548700" cy="393600"/>
          </a:xfrm>
          <a:prstGeom prst="rect">
            <a:avLst/>
          </a:prstGeom>
        </p:spPr>
        <p:txBody>
          <a:bodyPr spcFirstLastPara="1" wrap="square" lIns="82925" tIns="41450" rIns="82925" bIns="41450" anchor="t" anchorCtr="0">
            <a:noAutofit/>
          </a:bodyPr>
          <a:lstStyle/>
          <a:p>
            <a:pPr marL="0" lvl="0" indent="0" algn="r" rtl="0">
              <a:spcBef>
                <a:spcPts val="0"/>
              </a:spcBef>
              <a:spcAft>
                <a:spcPts val="0"/>
              </a:spcAft>
              <a:buNone/>
            </a:pPr>
            <a:fld id="{00000000-1234-1234-1234-123412341234}" type="slidenum">
              <a:rPr lang="en"/>
              <a:t>20</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95"/>
        <p:cNvGrpSpPr/>
        <p:nvPr/>
      </p:nvGrpSpPr>
      <p:grpSpPr>
        <a:xfrm>
          <a:off x="0" y="0"/>
          <a:ext cx="0" cy="0"/>
          <a:chOff x="0" y="0"/>
          <a:chExt cx="0" cy="0"/>
        </a:xfrm>
      </p:grpSpPr>
      <p:sp>
        <p:nvSpPr>
          <p:cNvPr id="496" name="Google Shape;496;g88e67510ed_10_35"/>
          <p:cNvSpPr txBox="1">
            <a:spLocks noGrp="1"/>
          </p:cNvSpPr>
          <p:nvPr>
            <p:ph type="title"/>
          </p:nvPr>
        </p:nvSpPr>
        <p:spPr>
          <a:xfrm>
            <a:off x="1400025" y="384975"/>
            <a:ext cx="6683100" cy="3540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sz="1800" b="1">
                <a:latin typeface="Times New Roman"/>
                <a:ea typeface="Times New Roman"/>
                <a:cs typeface="Times New Roman"/>
                <a:sym typeface="Times New Roman"/>
              </a:rPr>
              <a:t>Bonnet Architecture</a:t>
            </a:r>
            <a:endParaRPr sz="1800" b="1">
              <a:latin typeface="Times New Roman"/>
              <a:ea typeface="Times New Roman"/>
              <a:cs typeface="Times New Roman"/>
              <a:sym typeface="Times New Roman"/>
            </a:endParaRPr>
          </a:p>
        </p:txBody>
      </p:sp>
      <p:pic>
        <p:nvPicPr>
          <p:cNvPr id="497" name="Google Shape;497;g88e67510ed_10_35"/>
          <p:cNvPicPr preferRelativeResize="0"/>
          <p:nvPr/>
        </p:nvPicPr>
        <p:blipFill>
          <a:blip r:embed="rId3">
            <a:alphaModFix/>
          </a:blip>
          <a:stretch>
            <a:fillRect/>
          </a:stretch>
        </p:blipFill>
        <p:spPr>
          <a:xfrm>
            <a:off x="129125" y="1287525"/>
            <a:ext cx="8981400" cy="2568450"/>
          </a:xfrm>
          <a:prstGeom prst="rect">
            <a:avLst/>
          </a:prstGeom>
          <a:noFill/>
          <a:ln w="9525" cap="flat" cmpd="sng">
            <a:solidFill>
              <a:srgbClr val="000000"/>
            </a:solidFill>
            <a:prstDash val="solid"/>
            <a:round/>
            <a:headEnd type="none" w="sm" len="sm"/>
            <a:tailEnd type="none" w="sm" len="sm"/>
          </a:ln>
        </p:spPr>
      </p:pic>
      <p:sp>
        <p:nvSpPr>
          <p:cNvPr id="498" name="Google Shape;498;g88e67510ed_10_35"/>
          <p:cNvSpPr txBox="1"/>
          <p:nvPr/>
        </p:nvSpPr>
        <p:spPr>
          <a:xfrm>
            <a:off x="1576225" y="3908225"/>
            <a:ext cx="6576300" cy="603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b="1">
                <a:solidFill>
                  <a:schemeClr val="dk1"/>
                </a:solidFill>
                <a:latin typeface="Times New Roman"/>
                <a:ea typeface="Times New Roman"/>
                <a:cs typeface="Times New Roman"/>
                <a:sym typeface="Times New Roman"/>
              </a:rPr>
              <a:t>Ref:</a:t>
            </a:r>
            <a:r>
              <a:rPr lang="en" sz="1000">
                <a:solidFill>
                  <a:schemeClr val="dk1"/>
                </a:solidFill>
                <a:latin typeface="Times New Roman"/>
                <a:ea typeface="Times New Roman"/>
                <a:cs typeface="Times New Roman"/>
                <a:sym typeface="Times New Roman"/>
              </a:rPr>
              <a:t> Andres Milioto, Philipp Lottes, Cyrill Stachniss. Real-time Semantic Segmentation of Crop and Weed for Precision Agriculture Robots Leveraging Background Knowledge in CNNs, </a:t>
            </a:r>
            <a:r>
              <a:rPr lang="en" sz="1000" i="1">
                <a:solidFill>
                  <a:schemeClr val="dk1"/>
                </a:solidFill>
                <a:latin typeface="Times New Roman"/>
                <a:ea typeface="Times New Roman"/>
                <a:cs typeface="Times New Roman"/>
                <a:sym typeface="Times New Roman"/>
              </a:rPr>
              <a:t>IEEE International Conference on Robotics and Automation 2018.</a:t>
            </a:r>
            <a:endParaRPr sz="1000">
              <a:latin typeface="Times New Roman"/>
              <a:ea typeface="Times New Roman"/>
              <a:cs typeface="Times New Roman"/>
              <a:sym typeface="Times New Roman"/>
            </a:endParaRPr>
          </a:p>
        </p:txBody>
      </p:sp>
      <p:sp>
        <p:nvSpPr>
          <p:cNvPr id="499" name="Google Shape;499;g88e67510ed_10_35"/>
          <p:cNvSpPr txBox="1">
            <a:spLocks noGrp="1"/>
          </p:cNvSpPr>
          <p:nvPr>
            <p:ph type="sldNum" idx="12"/>
          </p:nvPr>
        </p:nvSpPr>
        <p:spPr>
          <a:xfrm>
            <a:off x="8556784" y="4749851"/>
            <a:ext cx="548700" cy="393600"/>
          </a:xfrm>
          <a:prstGeom prst="rect">
            <a:avLst/>
          </a:prstGeom>
        </p:spPr>
        <p:txBody>
          <a:bodyPr spcFirstLastPara="1" wrap="square" lIns="82925" tIns="41450" rIns="82925" bIns="41450" anchor="t" anchorCtr="0">
            <a:noAutofit/>
          </a:bodyPr>
          <a:lstStyle/>
          <a:p>
            <a:pPr marL="0" lvl="0" indent="0" algn="r" rtl="0">
              <a:spcBef>
                <a:spcPts val="0"/>
              </a:spcBef>
              <a:spcAft>
                <a:spcPts val="0"/>
              </a:spcAft>
              <a:buNone/>
            </a:pPr>
            <a:fld id="{00000000-1234-1234-1234-123412341234}" type="slidenum">
              <a:rPr lang="en"/>
              <a:t>21</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03"/>
        <p:cNvGrpSpPr/>
        <p:nvPr/>
      </p:nvGrpSpPr>
      <p:grpSpPr>
        <a:xfrm>
          <a:off x="0" y="0"/>
          <a:ext cx="0" cy="0"/>
          <a:chOff x="0" y="0"/>
          <a:chExt cx="0" cy="0"/>
        </a:xfrm>
      </p:grpSpPr>
      <p:sp>
        <p:nvSpPr>
          <p:cNvPr id="504" name="Google Shape;504;g88e67510ed_10_41"/>
          <p:cNvSpPr txBox="1"/>
          <p:nvPr/>
        </p:nvSpPr>
        <p:spPr>
          <a:xfrm>
            <a:off x="1219342" y="261232"/>
            <a:ext cx="6683100" cy="9603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800" b="1" i="0" u="none" strike="noStrike" cap="none">
                <a:solidFill>
                  <a:srgbClr val="000000"/>
                </a:solidFill>
                <a:latin typeface="Times New Roman"/>
                <a:ea typeface="Times New Roman"/>
                <a:cs typeface="Times New Roman"/>
                <a:sym typeface="Times New Roman"/>
              </a:rPr>
              <a:t>UNET VS BONNET COMPARISON</a:t>
            </a:r>
            <a:endParaRPr sz="1800" i="0" u="none" strike="noStrike" cap="none">
              <a:solidFill>
                <a:srgbClr val="000000"/>
              </a:solidFill>
              <a:latin typeface="Times New Roman"/>
              <a:ea typeface="Times New Roman"/>
              <a:cs typeface="Times New Roman"/>
              <a:sym typeface="Times New Roman"/>
            </a:endParaRPr>
          </a:p>
        </p:txBody>
      </p:sp>
      <p:graphicFrame>
        <p:nvGraphicFramePr>
          <p:cNvPr id="505" name="Google Shape;505;g88e67510ed_10_41"/>
          <p:cNvGraphicFramePr/>
          <p:nvPr/>
        </p:nvGraphicFramePr>
        <p:xfrm>
          <a:off x="1014595" y="1077554"/>
          <a:ext cx="6685800" cy="2114880"/>
        </p:xfrm>
        <a:graphic>
          <a:graphicData uri="http://schemas.openxmlformats.org/drawingml/2006/table">
            <a:tbl>
              <a:tblPr>
                <a:noFill/>
                <a:tableStyleId>{E3A7CD3C-E54C-43E0-A6F6-36611A81FBED}</a:tableStyleId>
              </a:tblPr>
              <a:tblGrid>
                <a:gridCol w="3311875">
                  <a:extLst>
                    <a:ext uri="{9D8B030D-6E8A-4147-A177-3AD203B41FA5}">
                      <a16:colId xmlns:a16="http://schemas.microsoft.com/office/drawing/2014/main" val="20000"/>
                    </a:ext>
                  </a:extLst>
                </a:gridCol>
                <a:gridCol w="3373925">
                  <a:extLst>
                    <a:ext uri="{9D8B030D-6E8A-4147-A177-3AD203B41FA5}">
                      <a16:colId xmlns:a16="http://schemas.microsoft.com/office/drawing/2014/main" val="20001"/>
                    </a:ext>
                  </a:extLst>
                </a:gridCol>
              </a:tblGrid>
              <a:tr h="464000">
                <a:tc>
                  <a:txBody>
                    <a:bodyPr/>
                    <a:lstStyle/>
                    <a:p>
                      <a:pPr marL="0" marR="0" lvl="0" indent="0" algn="l" rtl="0">
                        <a:lnSpc>
                          <a:spcPct val="100000"/>
                        </a:lnSpc>
                        <a:spcBef>
                          <a:spcPts val="0"/>
                        </a:spcBef>
                        <a:spcAft>
                          <a:spcPts val="0"/>
                        </a:spcAft>
                        <a:buClr>
                          <a:srgbClr val="000000"/>
                        </a:buClr>
                        <a:buSzPts val="1300"/>
                        <a:buFont typeface="Arial"/>
                        <a:buNone/>
                      </a:pPr>
                      <a:r>
                        <a:rPr lang="en" sz="1300" b="0" u="none" strike="noStrike" cap="none">
                          <a:latin typeface="Arial"/>
                          <a:ea typeface="Arial"/>
                          <a:cs typeface="Arial"/>
                          <a:sym typeface="Arial"/>
                        </a:rPr>
                        <a:t>Parameters: </a:t>
                      </a:r>
                      <a:r>
                        <a:rPr lang="en" sz="1300" b="0" u="none" strike="noStrike" cap="none">
                          <a:solidFill>
                            <a:srgbClr val="000000"/>
                          </a:solidFill>
                          <a:latin typeface="Century Gothic"/>
                          <a:ea typeface="Century Gothic"/>
                          <a:cs typeface="Century Gothic"/>
                          <a:sym typeface="Century Gothic"/>
                        </a:rPr>
                        <a:t>23,54,785</a:t>
                      </a:r>
                      <a:endParaRPr sz="1300" b="0" u="none" strike="noStrike" cap="none">
                        <a:latin typeface="Arial"/>
                        <a:ea typeface="Arial"/>
                        <a:cs typeface="Arial"/>
                        <a:sym typeface="Arial"/>
                      </a:endParaRPr>
                    </a:p>
                    <a:p>
                      <a:pPr marL="0" marR="0" lvl="0" indent="0" algn="l" rtl="0">
                        <a:lnSpc>
                          <a:spcPct val="100000"/>
                        </a:lnSpc>
                        <a:spcBef>
                          <a:spcPts val="0"/>
                        </a:spcBef>
                        <a:spcAft>
                          <a:spcPts val="0"/>
                        </a:spcAft>
                        <a:buClr>
                          <a:srgbClr val="000000"/>
                        </a:buClr>
                        <a:buSzPts val="1300"/>
                        <a:buFont typeface="Arial"/>
                        <a:buNone/>
                      </a:pPr>
                      <a:endParaRPr sz="1300" b="0" u="none" strike="noStrike" cap="none">
                        <a:latin typeface="Arial"/>
                        <a:ea typeface="Arial"/>
                        <a:cs typeface="Arial"/>
                        <a:sym typeface="Arial"/>
                      </a:endParaRPr>
                    </a:p>
                  </a:txBody>
                  <a:tcPr marL="81650" marR="81650" marT="41475" marB="4147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B3B3B3"/>
                    </a:solidFill>
                  </a:tcPr>
                </a:tc>
                <a:tc>
                  <a:txBody>
                    <a:bodyPr/>
                    <a:lstStyle/>
                    <a:p>
                      <a:pPr marL="0" marR="0" lvl="0" indent="0" algn="l" rtl="0">
                        <a:lnSpc>
                          <a:spcPct val="100000"/>
                        </a:lnSpc>
                        <a:spcBef>
                          <a:spcPts val="0"/>
                        </a:spcBef>
                        <a:spcAft>
                          <a:spcPts val="0"/>
                        </a:spcAft>
                        <a:buClr>
                          <a:srgbClr val="000000"/>
                        </a:buClr>
                        <a:buSzPts val="1300"/>
                        <a:buFont typeface="Arial"/>
                        <a:buNone/>
                      </a:pPr>
                      <a:r>
                        <a:rPr lang="en" sz="1300" b="0" u="none" strike="noStrike" cap="none">
                          <a:latin typeface="Arial"/>
                          <a:ea typeface="Arial"/>
                          <a:cs typeface="Arial"/>
                          <a:sym typeface="Arial"/>
                        </a:rPr>
                        <a:t>Parameters: 26,595</a:t>
                      </a:r>
                      <a:endParaRPr sz="1300" b="0" u="none" strike="noStrike" cap="none">
                        <a:latin typeface="Arial"/>
                        <a:ea typeface="Arial"/>
                        <a:cs typeface="Arial"/>
                        <a:sym typeface="Arial"/>
                      </a:endParaRPr>
                    </a:p>
                  </a:txBody>
                  <a:tcPr marL="81650" marR="81650" marT="41475" marB="4147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B3B3B3"/>
                    </a:solidFill>
                  </a:tcPr>
                </a:tc>
                <a:extLst>
                  <a:ext uri="{0D108BD9-81ED-4DB2-BD59-A6C34878D82A}">
                    <a16:rowId xmlns:a16="http://schemas.microsoft.com/office/drawing/2014/main" val="10000"/>
                  </a:ext>
                </a:extLst>
              </a:tr>
              <a:tr h="628900">
                <a:tc>
                  <a:txBody>
                    <a:bodyPr/>
                    <a:lstStyle/>
                    <a:p>
                      <a:pPr marL="0" marR="0" lvl="0" indent="0" algn="l" rtl="0">
                        <a:lnSpc>
                          <a:spcPct val="100000"/>
                        </a:lnSpc>
                        <a:spcBef>
                          <a:spcPts val="0"/>
                        </a:spcBef>
                        <a:spcAft>
                          <a:spcPts val="0"/>
                        </a:spcAft>
                        <a:buClr>
                          <a:srgbClr val="000000"/>
                        </a:buClr>
                        <a:buSzPts val="1300"/>
                        <a:buFont typeface="Arial"/>
                        <a:buNone/>
                      </a:pPr>
                      <a:r>
                        <a:rPr lang="en" sz="1300" b="0" u="none" strike="noStrike" cap="none">
                          <a:latin typeface="Arial"/>
                          <a:ea typeface="Arial"/>
                          <a:cs typeface="Arial"/>
                          <a:sym typeface="Arial"/>
                        </a:rPr>
                        <a:t>Input channels: 3 i.e. R,G,B</a:t>
                      </a:r>
                      <a:endParaRPr sz="1300" b="0" u="none" strike="noStrike" cap="none">
                        <a:latin typeface="Arial"/>
                        <a:ea typeface="Arial"/>
                        <a:cs typeface="Arial"/>
                        <a:sym typeface="Arial"/>
                      </a:endParaRPr>
                    </a:p>
                  </a:txBody>
                  <a:tcPr marL="81650" marR="81650" marT="41475" marB="4147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CCCCC"/>
                    </a:solidFill>
                  </a:tcPr>
                </a:tc>
                <a:tc>
                  <a:txBody>
                    <a:bodyPr/>
                    <a:lstStyle/>
                    <a:p>
                      <a:pPr marL="0" marR="0" lvl="0" indent="0" algn="l" rtl="0">
                        <a:lnSpc>
                          <a:spcPct val="100000"/>
                        </a:lnSpc>
                        <a:spcBef>
                          <a:spcPts val="0"/>
                        </a:spcBef>
                        <a:spcAft>
                          <a:spcPts val="0"/>
                        </a:spcAft>
                        <a:buClr>
                          <a:srgbClr val="000000"/>
                        </a:buClr>
                        <a:buSzPts val="1300"/>
                        <a:buFont typeface="Arial"/>
                        <a:buNone/>
                      </a:pPr>
                      <a:r>
                        <a:rPr lang="en" sz="1300" b="0" u="none" strike="noStrike" cap="none">
                          <a:latin typeface="Arial"/>
                          <a:ea typeface="Arial"/>
                          <a:cs typeface="Arial"/>
                          <a:sym typeface="Arial"/>
                        </a:rPr>
                        <a:t>Input channels: 10 to increase the generalization over data and different conditions.</a:t>
                      </a:r>
                      <a:endParaRPr sz="1300" b="0" u="none" strike="noStrike" cap="none">
                        <a:latin typeface="Arial"/>
                        <a:ea typeface="Arial"/>
                        <a:cs typeface="Arial"/>
                        <a:sym typeface="Arial"/>
                      </a:endParaRPr>
                    </a:p>
                  </a:txBody>
                  <a:tcPr marL="81650" marR="81650" marT="41475" marB="4147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CCCCC"/>
                    </a:solidFill>
                  </a:tcPr>
                </a:tc>
                <a:extLst>
                  <a:ext uri="{0D108BD9-81ED-4DB2-BD59-A6C34878D82A}">
                    <a16:rowId xmlns:a16="http://schemas.microsoft.com/office/drawing/2014/main" val="10001"/>
                  </a:ext>
                </a:extLst>
              </a:tr>
              <a:tr h="447675">
                <a:tc>
                  <a:txBody>
                    <a:bodyPr/>
                    <a:lstStyle/>
                    <a:p>
                      <a:pPr marL="0" marR="0" lvl="0" indent="0" algn="l" rtl="0">
                        <a:lnSpc>
                          <a:spcPct val="100000"/>
                        </a:lnSpc>
                        <a:spcBef>
                          <a:spcPts val="0"/>
                        </a:spcBef>
                        <a:spcAft>
                          <a:spcPts val="0"/>
                        </a:spcAft>
                        <a:buClr>
                          <a:srgbClr val="000000"/>
                        </a:buClr>
                        <a:buSzPts val="1300"/>
                        <a:buFont typeface="Arial"/>
                        <a:buNone/>
                      </a:pPr>
                      <a:r>
                        <a:rPr lang="en" sz="1300" b="0" u="none" strike="noStrike" cap="none">
                          <a:latin typeface="Arial"/>
                          <a:ea typeface="Arial"/>
                          <a:cs typeface="Arial"/>
                          <a:sym typeface="Arial"/>
                        </a:rPr>
                        <a:t>Decoder: UPsampling</a:t>
                      </a:r>
                      <a:endParaRPr sz="1300" b="0" u="none" strike="noStrike" cap="none">
                        <a:latin typeface="Arial"/>
                        <a:ea typeface="Arial"/>
                        <a:cs typeface="Arial"/>
                        <a:sym typeface="Arial"/>
                      </a:endParaRPr>
                    </a:p>
                  </a:txBody>
                  <a:tcPr marL="81650" marR="81650" marT="41475" marB="4147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6E6E6"/>
                    </a:solidFill>
                  </a:tcPr>
                </a:tc>
                <a:tc>
                  <a:txBody>
                    <a:bodyPr/>
                    <a:lstStyle/>
                    <a:p>
                      <a:pPr marL="0" marR="0" lvl="0" indent="0" algn="l" rtl="0">
                        <a:lnSpc>
                          <a:spcPct val="100000"/>
                        </a:lnSpc>
                        <a:spcBef>
                          <a:spcPts val="0"/>
                        </a:spcBef>
                        <a:spcAft>
                          <a:spcPts val="0"/>
                        </a:spcAft>
                        <a:buClr>
                          <a:srgbClr val="000000"/>
                        </a:buClr>
                        <a:buSzPts val="1300"/>
                        <a:buFont typeface="Arial"/>
                        <a:buNone/>
                      </a:pPr>
                      <a:r>
                        <a:rPr lang="en" sz="1300" b="0" u="none" strike="noStrike" cap="none">
                          <a:latin typeface="Arial"/>
                          <a:ea typeface="Arial"/>
                          <a:cs typeface="Arial"/>
                          <a:sym typeface="Arial"/>
                        </a:rPr>
                        <a:t>Decoder: Uses Unpooling with shared indices which maintain spatial information</a:t>
                      </a:r>
                      <a:endParaRPr sz="1300" b="0" u="none" strike="noStrike" cap="none">
                        <a:latin typeface="Arial"/>
                        <a:ea typeface="Arial"/>
                        <a:cs typeface="Arial"/>
                        <a:sym typeface="Arial"/>
                      </a:endParaRPr>
                    </a:p>
                  </a:txBody>
                  <a:tcPr marL="81650" marR="81650" marT="41475" marB="4147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6E6E6"/>
                    </a:solidFill>
                  </a:tcPr>
                </a:tc>
                <a:extLst>
                  <a:ext uri="{0D108BD9-81ED-4DB2-BD59-A6C34878D82A}">
                    <a16:rowId xmlns:a16="http://schemas.microsoft.com/office/drawing/2014/main" val="10002"/>
                  </a:ext>
                </a:extLst>
              </a:tr>
              <a:tr h="447675">
                <a:tc>
                  <a:txBody>
                    <a:bodyPr/>
                    <a:lstStyle/>
                    <a:p>
                      <a:pPr marL="0" marR="0" lvl="0" indent="0" algn="l" rtl="0">
                        <a:lnSpc>
                          <a:spcPct val="100000"/>
                        </a:lnSpc>
                        <a:spcBef>
                          <a:spcPts val="0"/>
                        </a:spcBef>
                        <a:spcAft>
                          <a:spcPts val="0"/>
                        </a:spcAft>
                        <a:buClr>
                          <a:srgbClr val="000000"/>
                        </a:buClr>
                        <a:buSzPts val="1300"/>
                        <a:buFont typeface="Arial"/>
                        <a:buNone/>
                      </a:pPr>
                      <a:r>
                        <a:rPr lang="en" sz="1300" b="0" u="none" strike="noStrike" cap="none">
                          <a:latin typeface="Arial"/>
                          <a:ea typeface="Arial"/>
                          <a:cs typeface="Arial"/>
                          <a:sym typeface="Arial"/>
                        </a:rPr>
                        <a:t>Expected to have slower classification rate</a:t>
                      </a:r>
                      <a:endParaRPr sz="1300" b="0" u="none" strike="noStrike" cap="none">
                        <a:latin typeface="Arial"/>
                        <a:ea typeface="Arial"/>
                        <a:cs typeface="Arial"/>
                        <a:sym typeface="Arial"/>
                      </a:endParaRPr>
                    </a:p>
                  </a:txBody>
                  <a:tcPr marL="81650" marR="81650" marT="41475" marB="4147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6E6E6"/>
                    </a:solidFill>
                  </a:tcPr>
                </a:tc>
                <a:tc>
                  <a:txBody>
                    <a:bodyPr/>
                    <a:lstStyle/>
                    <a:p>
                      <a:pPr marL="0" marR="0" lvl="0" indent="0" algn="l" rtl="0">
                        <a:lnSpc>
                          <a:spcPct val="100000"/>
                        </a:lnSpc>
                        <a:spcBef>
                          <a:spcPts val="0"/>
                        </a:spcBef>
                        <a:spcAft>
                          <a:spcPts val="0"/>
                        </a:spcAft>
                        <a:buClr>
                          <a:srgbClr val="000000"/>
                        </a:buClr>
                        <a:buSzPts val="1300"/>
                        <a:buFont typeface="Arial"/>
                        <a:buNone/>
                      </a:pPr>
                      <a:r>
                        <a:rPr lang="en" sz="1300" b="0" u="none" strike="noStrike" cap="none">
                          <a:latin typeface="Arial"/>
                          <a:ea typeface="Arial"/>
                          <a:cs typeface="Arial"/>
                          <a:sym typeface="Arial"/>
                        </a:rPr>
                        <a:t>Expected to have faster classification rate than UNet</a:t>
                      </a:r>
                      <a:endParaRPr sz="1300" b="0" u="none" strike="noStrike" cap="none">
                        <a:latin typeface="Arial"/>
                        <a:ea typeface="Arial"/>
                        <a:cs typeface="Arial"/>
                        <a:sym typeface="Arial"/>
                      </a:endParaRPr>
                    </a:p>
                  </a:txBody>
                  <a:tcPr marL="81650" marR="81650" marT="41475" marB="4147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6E6E6"/>
                    </a:solidFill>
                  </a:tcPr>
                </a:tc>
                <a:extLst>
                  <a:ext uri="{0D108BD9-81ED-4DB2-BD59-A6C34878D82A}">
                    <a16:rowId xmlns:a16="http://schemas.microsoft.com/office/drawing/2014/main" val="10003"/>
                  </a:ext>
                </a:extLst>
              </a:tr>
            </a:tbl>
          </a:graphicData>
        </a:graphic>
      </p:graphicFrame>
      <p:sp>
        <p:nvSpPr>
          <p:cNvPr id="506" name="Google Shape;506;g88e67510ed_10_41"/>
          <p:cNvSpPr txBox="1"/>
          <p:nvPr/>
        </p:nvSpPr>
        <p:spPr>
          <a:xfrm>
            <a:off x="551625" y="3529713"/>
            <a:ext cx="8303400" cy="900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	</a:t>
            </a:r>
            <a:r>
              <a:rPr lang="en" sz="1400" i="0" u="none" strike="noStrike" cap="none">
                <a:solidFill>
                  <a:srgbClr val="000000"/>
                </a:solidFill>
                <a:latin typeface="Times New Roman"/>
                <a:ea typeface="Times New Roman"/>
                <a:cs typeface="Times New Roman"/>
                <a:sym typeface="Times New Roman"/>
              </a:rPr>
              <a:t>Bonnet Model is chosen as it generalizes well and has comparatively less parameters.</a:t>
            </a:r>
            <a:endParaRPr sz="1400" i="0" u="none" strike="noStrike" cap="none">
              <a:solidFill>
                <a:srgbClr val="000000"/>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1400"/>
              <a:buFont typeface="Arial"/>
              <a:buNone/>
            </a:pPr>
            <a:r>
              <a:rPr lang="en" sz="1400" i="0" u="none" strike="noStrike" cap="none">
                <a:solidFill>
                  <a:srgbClr val="000000"/>
                </a:solidFill>
                <a:latin typeface="Times New Roman"/>
                <a:ea typeface="Times New Roman"/>
                <a:cs typeface="Times New Roman"/>
                <a:sym typeface="Times New Roman"/>
              </a:rPr>
              <a:t>	</a:t>
            </a:r>
            <a:endParaRPr sz="900" i="0" u="none" strike="noStrike" cap="none">
              <a:solidFill>
                <a:srgbClr val="000000"/>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1400"/>
              <a:buFont typeface="Arial"/>
              <a:buNone/>
            </a:pPr>
            <a:r>
              <a:rPr lang="en" sz="1000" b="1" i="0" u="none" strike="noStrike" cap="none">
                <a:solidFill>
                  <a:srgbClr val="000000"/>
                </a:solidFill>
                <a:latin typeface="Times New Roman"/>
                <a:ea typeface="Times New Roman"/>
                <a:cs typeface="Times New Roman"/>
                <a:sym typeface="Times New Roman"/>
              </a:rPr>
              <a:t>Bonnet Ref:</a:t>
            </a:r>
            <a:r>
              <a:rPr lang="en" sz="1000" i="0" u="none" strike="noStrike" cap="none">
                <a:solidFill>
                  <a:srgbClr val="000000"/>
                </a:solidFill>
                <a:latin typeface="Times New Roman"/>
                <a:ea typeface="Times New Roman"/>
                <a:cs typeface="Times New Roman"/>
                <a:sym typeface="Times New Roman"/>
              </a:rPr>
              <a:t> Andres Milioto, Philipp Lottes, Cyrill Stachniss. Real-time Semantic Segmentation of Crop and Weed for Precision Agriculture Robots Leveraging Background Knowledge in CNNs, </a:t>
            </a:r>
            <a:r>
              <a:rPr lang="en" sz="1000" i="1" u="none" strike="noStrike" cap="none">
                <a:solidFill>
                  <a:srgbClr val="000000"/>
                </a:solidFill>
                <a:latin typeface="Times New Roman"/>
                <a:ea typeface="Times New Roman"/>
                <a:cs typeface="Times New Roman"/>
                <a:sym typeface="Times New Roman"/>
              </a:rPr>
              <a:t>IEEE International Conference on Robotics and Automation 2018.</a:t>
            </a:r>
            <a:endParaRPr sz="1000" i="1" u="none" strike="noStrike" cap="none">
              <a:solidFill>
                <a:srgbClr val="000000"/>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7" name="Google Shape;507;g88e67510ed_10_41"/>
          <p:cNvSpPr txBox="1">
            <a:spLocks noGrp="1"/>
          </p:cNvSpPr>
          <p:nvPr>
            <p:ph type="sldNum" idx="12"/>
          </p:nvPr>
        </p:nvSpPr>
        <p:spPr>
          <a:xfrm>
            <a:off x="8556784" y="4749851"/>
            <a:ext cx="548700" cy="393600"/>
          </a:xfrm>
          <a:prstGeom prst="rect">
            <a:avLst/>
          </a:prstGeom>
        </p:spPr>
        <p:txBody>
          <a:bodyPr spcFirstLastPara="1" wrap="square" lIns="82925" tIns="41450" rIns="82925" bIns="41450" anchor="t" anchorCtr="0">
            <a:noAutofit/>
          </a:bodyPr>
          <a:lstStyle/>
          <a:p>
            <a:pPr marL="0" lvl="0" indent="0" algn="r" rtl="0">
              <a:spcBef>
                <a:spcPts val="0"/>
              </a:spcBef>
              <a:spcAft>
                <a:spcPts val="0"/>
              </a:spcAft>
              <a:buNone/>
            </a:pPr>
            <a:fld id="{00000000-1234-1234-1234-123412341234}" type="slidenum">
              <a:rPr lang="en"/>
              <a:t>22</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11"/>
        <p:cNvGrpSpPr/>
        <p:nvPr/>
      </p:nvGrpSpPr>
      <p:grpSpPr>
        <a:xfrm>
          <a:off x="0" y="0"/>
          <a:ext cx="0" cy="0"/>
          <a:chOff x="0" y="0"/>
          <a:chExt cx="0" cy="0"/>
        </a:xfrm>
      </p:grpSpPr>
      <p:sp>
        <p:nvSpPr>
          <p:cNvPr id="512" name="Google Shape;512;g88e67510ed_10_47"/>
          <p:cNvSpPr txBox="1">
            <a:spLocks noGrp="1"/>
          </p:cNvSpPr>
          <p:nvPr>
            <p:ph type="title"/>
          </p:nvPr>
        </p:nvSpPr>
        <p:spPr>
          <a:xfrm>
            <a:off x="620675" y="64550"/>
            <a:ext cx="7657800" cy="401700"/>
          </a:xfrm>
          <a:prstGeom prst="rect">
            <a:avLst/>
          </a:prstGeom>
        </p:spPr>
        <p:txBody>
          <a:bodyPr spcFirstLastPara="1" wrap="square" lIns="0" tIns="0" rIns="0" bIns="0" anchor="ctr" anchorCtr="0">
            <a:noAutofit/>
          </a:bodyPr>
          <a:lstStyle/>
          <a:p>
            <a:pPr marL="2286000" lvl="0" indent="0" algn="l" rtl="0">
              <a:spcBef>
                <a:spcPts val="0"/>
              </a:spcBef>
              <a:spcAft>
                <a:spcPts val="0"/>
              </a:spcAft>
              <a:buNone/>
            </a:pPr>
            <a:r>
              <a:rPr lang="en" sz="1800" b="1">
                <a:latin typeface="Times New Roman"/>
                <a:ea typeface="Times New Roman"/>
                <a:cs typeface="Times New Roman"/>
                <a:sym typeface="Times New Roman"/>
              </a:rPr>
              <a:t>Performance Comparisons on CWFID Dataset</a:t>
            </a:r>
            <a:endParaRPr sz="1800" b="1">
              <a:latin typeface="Times New Roman"/>
              <a:ea typeface="Times New Roman"/>
              <a:cs typeface="Times New Roman"/>
              <a:sym typeface="Times New Roman"/>
            </a:endParaRPr>
          </a:p>
        </p:txBody>
      </p:sp>
      <p:pic>
        <p:nvPicPr>
          <p:cNvPr id="513" name="Google Shape;513;g88e67510ed_10_47"/>
          <p:cNvPicPr preferRelativeResize="0"/>
          <p:nvPr/>
        </p:nvPicPr>
        <p:blipFill>
          <a:blip r:embed="rId3">
            <a:alphaModFix/>
          </a:blip>
          <a:stretch>
            <a:fillRect/>
          </a:stretch>
        </p:blipFill>
        <p:spPr>
          <a:xfrm>
            <a:off x="282375" y="2789825"/>
            <a:ext cx="6073474" cy="1809375"/>
          </a:xfrm>
          <a:prstGeom prst="rect">
            <a:avLst/>
          </a:prstGeom>
          <a:noFill/>
          <a:ln w="9525" cap="flat" cmpd="sng">
            <a:solidFill>
              <a:srgbClr val="000000"/>
            </a:solidFill>
            <a:prstDash val="solid"/>
            <a:round/>
            <a:headEnd type="none" w="sm" len="sm"/>
            <a:tailEnd type="none" w="sm" len="sm"/>
          </a:ln>
        </p:spPr>
      </p:pic>
      <p:sp>
        <p:nvSpPr>
          <p:cNvPr id="514" name="Google Shape;514;g88e67510ed_10_47"/>
          <p:cNvSpPr txBox="1"/>
          <p:nvPr/>
        </p:nvSpPr>
        <p:spPr>
          <a:xfrm>
            <a:off x="6477750" y="3313050"/>
            <a:ext cx="2582700" cy="482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Times New Roman"/>
                <a:ea typeface="Times New Roman"/>
                <a:cs typeface="Times New Roman"/>
                <a:sym typeface="Times New Roman"/>
              </a:rPr>
              <a:t>Bonnet’s prediction</a:t>
            </a:r>
            <a:endParaRPr>
              <a:latin typeface="Times New Roman"/>
              <a:ea typeface="Times New Roman"/>
              <a:cs typeface="Times New Roman"/>
              <a:sym typeface="Times New Roman"/>
            </a:endParaRPr>
          </a:p>
          <a:p>
            <a:pPr marL="0" lvl="0" indent="0" algn="l" rtl="0">
              <a:spcBef>
                <a:spcPts val="0"/>
              </a:spcBef>
              <a:spcAft>
                <a:spcPts val="0"/>
              </a:spcAft>
              <a:buNone/>
            </a:pPr>
            <a:endParaRPr/>
          </a:p>
        </p:txBody>
      </p:sp>
      <p:sp>
        <p:nvSpPr>
          <p:cNvPr id="515" name="Google Shape;515;g88e67510ed_10_47"/>
          <p:cNvSpPr txBox="1"/>
          <p:nvPr/>
        </p:nvSpPr>
        <p:spPr>
          <a:xfrm>
            <a:off x="5416200" y="1386997"/>
            <a:ext cx="3443400" cy="370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Times New Roman"/>
                <a:ea typeface="Times New Roman"/>
                <a:cs typeface="Times New Roman"/>
                <a:sym typeface="Times New Roman"/>
              </a:rPr>
              <a:t>                        UNet’s prediction</a:t>
            </a:r>
            <a:endParaRPr>
              <a:latin typeface="Times New Roman"/>
              <a:ea typeface="Times New Roman"/>
              <a:cs typeface="Times New Roman"/>
              <a:sym typeface="Times New Roman"/>
            </a:endParaRPr>
          </a:p>
        </p:txBody>
      </p:sp>
      <p:pic>
        <p:nvPicPr>
          <p:cNvPr id="516" name="Google Shape;516;g88e67510ed_10_47"/>
          <p:cNvPicPr preferRelativeResize="0"/>
          <p:nvPr/>
        </p:nvPicPr>
        <p:blipFill>
          <a:blip r:embed="rId4">
            <a:alphaModFix/>
          </a:blip>
          <a:stretch>
            <a:fillRect/>
          </a:stretch>
        </p:blipFill>
        <p:spPr>
          <a:xfrm>
            <a:off x="781925" y="618650"/>
            <a:ext cx="4583951" cy="2018774"/>
          </a:xfrm>
          <a:prstGeom prst="rect">
            <a:avLst/>
          </a:prstGeom>
          <a:noFill/>
          <a:ln w="9525" cap="flat" cmpd="sng">
            <a:solidFill>
              <a:srgbClr val="000000"/>
            </a:solidFill>
            <a:prstDash val="solid"/>
            <a:round/>
            <a:headEnd type="none" w="sm" len="sm"/>
            <a:tailEnd type="none" w="sm" len="sm"/>
          </a:ln>
        </p:spPr>
      </p:pic>
      <p:sp>
        <p:nvSpPr>
          <p:cNvPr id="517" name="Google Shape;517;g88e67510ed_10_47"/>
          <p:cNvSpPr txBox="1">
            <a:spLocks noGrp="1"/>
          </p:cNvSpPr>
          <p:nvPr>
            <p:ph type="sldNum" idx="12"/>
          </p:nvPr>
        </p:nvSpPr>
        <p:spPr>
          <a:xfrm>
            <a:off x="8556784" y="4749851"/>
            <a:ext cx="548700" cy="393600"/>
          </a:xfrm>
          <a:prstGeom prst="rect">
            <a:avLst/>
          </a:prstGeom>
        </p:spPr>
        <p:txBody>
          <a:bodyPr spcFirstLastPara="1" wrap="square" lIns="82925" tIns="41450" rIns="82925" bIns="41450" anchor="t" anchorCtr="0">
            <a:noAutofit/>
          </a:bodyPr>
          <a:lstStyle/>
          <a:p>
            <a:pPr marL="0" lvl="0" indent="0" algn="r" rtl="0">
              <a:spcBef>
                <a:spcPts val="0"/>
              </a:spcBef>
              <a:spcAft>
                <a:spcPts val="0"/>
              </a:spcAft>
              <a:buNone/>
            </a:pPr>
            <a:fld id="{00000000-1234-1234-1234-123412341234}" type="slidenum">
              <a:rPr lang="en"/>
              <a:t>23</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21"/>
        <p:cNvGrpSpPr/>
        <p:nvPr/>
      </p:nvGrpSpPr>
      <p:grpSpPr>
        <a:xfrm>
          <a:off x="0" y="0"/>
          <a:ext cx="0" cy="0"/>
          <a:chOff x="0" y="0"/>
          <a:chExt cx="0" cy="0"/>
        </a:xfrm>
      </p:grpSpPr>
      <p:sp>
        <p:nvSpPr>
          <p:cNvPr id="522" name="Google Shape;522;g88e67510ed_10_55"/>
          <p:cNvSpPr txBox="1">
            <a:spLocks noGrp="1"/>
          </p:cNvSpPr>
          <p:nvPr>
            <p:ph type="title"/>
          </p:nvPr>
        </p:nvSpPr>
        <p:spPr>
          <a:xfrm>
            <a:off x="1944600" y="467925"/>
            <a:ext cx="6683100" cy="414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sz="1800" b="1">
                <a:latin typeface="Times New Roman"/>
                <a:ea typeface="Times New Roman"/>
                <a:cs typeface="Times New Roman"/>
                <a:sym typeface="Times New Roman"/>
              </a:rPr>
              <a:t>Metrics Comparison on CWFID Dataset</a:t>
            </a:r>
            <a:endParaRPr sz="1800" b="1">
              <a:latin typeface="Times New Roman"/>
              <a:ea typeface="Times New Roman"/>
              <a:cs typeface="Times New Roman"/>
              <a:sym typeface="Times New Roman"/>
            </a:endParaRPr>
          </a:p>
        </p:txBody>
      </p:sp>
      <p:sp>
        <p:nvSpPr>
          <p:cNvPr id="523" name="Google Shape;523;g88e67510ed_10_55"/>
          <p:cNvSpPr txBox="1">
            <a:spLocks noGrp="1"/>
          </p:cNvSpPr>
          <p:nvPr>
            <p:ph type="body" idx="1"/>
          </p:nvPr>
        </p:nvSpPr>
        <p:spPr>
          <a:xfrm>
            <a:off x="889800" y="3070325"/>
            <a:ext cx="7737900" cy="1692900"/>
          </a:xfrm>
          <a:prstGeom prst="rect">
            <a:avLst/>
          </a:prstGeom>
        </p:spPr>
        <p:txBody>
          <a:bodyPr spcFirstLastPara="1" wrap="square" lIns="0" tIns="0" rIns="0" bIns="0" anchor="t" anchorCtr="0">
            <a:noAutofit/>
          </a:bodyPr>
          <a:lstStyle/>
          <a:p>
            <a:pPr marL="457200" lvl="0" indent="-292100" algn="just" rtl="0">
              <a:spcBef>
                <a:spcPts val="0"/>
              </a:spcBef>
              <a:spcAft>
                <a:spcPts val="0"/>
              </a:spcAft>
              <a:buSzPts val="1000"/>
              <a:buFont typeface="Times New Roman"/>
              <a:buChar char="●"/>
            </a:pPr>
            <a:r>
              <a:rPr lang="en" sz="1300">
                <a:latin typeface="Times New Roman"/>
                <a:ea typeface="Times New Roman"/>
                <a:cs typeface="Times New Roman"/>
                <a:sym typeface="Times New Roman"/>
              </a:rPr>
              <a:t>Both models were trained and tested on smaller dataset CWFID and their performance were compared. Based on these, final model was selected for further training on larger datasets.</a:t>
            </a:r>
            <a:endParaRPr sz="1300">
              <a:latin typeface="Times New Roman"/>
              <a:ea typeface="Times New Roman"/>
              <a:cs typeface="Times New Roman"/>
              <a:sym typeface="Times New Roman"/>
            </a:endParaRPr>
          </a:p>
          <a:p>
            <a:pPr marL="457200" lvl="0" indent="0" algn="just" rtl="0">
              <a:spcBef>
                <a:spcPts val="0"/>
              </a:spcBef>
              <a:spcAft>
                <a:spcPts val="0"/>
              </a:spcAft>
              <a:buNone/>
            </a:pPr>
            <a:endParaRPr sz="1300">
              <a:latin typeface="Times New Roman"/>
              <a:ea typeface="Times New Roman"/>
              <a:cs typeface="Times New Roman"/>
              <a:sym typeface="Times New Roman"/>
            </a:endParaRPr>
          </a:p>
          <a:p>
            <a:pPr marL="457200" lvl="0" indent="-292100" algn="just" rtl="0">
              <a:spcBef>
                <a:spcPts val="0"/>
              </a:spcBef>
              <a:spcAft>
                <a:spcPts val="0"/>
              </a:spcAft>
              <a:buSzPts val="1000"/>
              <a:buChar char="●"/>
            </a:pPr>
            <a:r>
              <a:rPr lang="en" sz="1300">
                <a:latin typeface="Times New Roman"/>
                <a:ea typeface="Times New Roman"/>
                <a:cs typeface="Times New Roman"/>
                <a:sym typeface="Times New Roman"/>
              </a:rPr>
              <a:t>Performance of Bonnet and UNet obtained were similar. </a:t>
            </a:r>
            <a:r>
              <a:rPr lang="en" sz="1300" b="1">
                <a:latin typeface="Times New Roman"/>
                <a:ea typeface="Times New Roman"/>
                <a:cs typeface="Times New Roman"/>
                <a:sym typeface="Times New Roman"/>
              </a:rPr>
              <a:t>Bonnet</a:t>
            </a:r>
            <a:r>
              <a:rPr lang="en" sz="1300">
                <a:latin typeface="Times New Roman"/>
                <a:ea typeface="Times New Roman"/>
                <a:cs typeface="Times New Roman"/>
                <a:sym typeface="Times New Roman"/>
              </a:rPr>
              <a:t> was selected over </a:t>
            </a:r>
            <a:r>
              <a:rPr lang="en" sz="1300" b="1">
                <a:latin typeface="Times New Roman"/>
                <a:ea typeface="Times New Roman"/>
                <a:cs typeface="Times New Roman"/>
                <a:sym typeface="Times New Roman"/>
              </a:rPr>
              <a:t>Unet</a:t>
            </a:r>
            <a:r>
              <a:rPr lang="en" sz="1300">
                <a:latin typeface="Times New Roman"/>
                <a:ea typeface="Times New Roman"/>
                <a:cs typeface="Times New Roman"/>
                <a:sym typeface="Times New Roman"/>
              </a:rPr>
              <a:t> due to its better class-wise prediction and 100x lesser parameters than UNet which makes its deployment possible for real-world applications.</a:t>
            </a:r>
            <a:endParaRPr sz="1300">
              <a:latin typeface="Times New Roman"/>
              <a:ea typeface="Times New Roman"/>
              <a:cs typeface="Times New Roman"/>
              <a:sym typeface="Times New Roman"/>
            </a:endParaRPr>
          </a:p>
          <a:p>
            <a:pPr marL="457200" lvl="0" indent="0" algn="just" rtl="0">
              <a:spcBef>
                <a:spcPts val="0"/>
              </a:spcBef>
              <a:spcAft>
                <a:spcPts val="0"/>
              </a:spcAft>
              <a:buNone/>
            </a:pPr>
            <a:r>
              <a:rPr lang="en" sz="1300">
                <a:latin typeface="Times New Roman"/>
                <a:ea typeface="Times New Roman"/>
                <a:cs typeface="Times New Roman"/>
                <a:sym typeface="Times New Roman"/>
              </a:rPr>
              <a:t> </a:t>
            </a:r>
            <a:endParaRPr sz="1300">
              <a:latin typeface="Times New Roman"/>
              <a:ea typeface="Times New Roman"/>
              <a:cs typeface="Times New Roman"/>
              <a:sym typeface="Times New Roman"/>
            </a:endParaRPr>
          </a:p>
          <a:p>
            <a:pPr marL="457200" lvl="0" indent="-292100" algn="just" rtl="0">
              <a:spcBef>
                <a:spcPts val="0"/>
              </a:spcBef>
              <a:spcAft>
                <a:spcPts val="0"/>
              </a:spcAft>
              <a:buSzPts val="1000"/>
              <a:buChar char="●"/>
            </a:pPr>
            <a:r>
              <a:rPr lang="en" sz="1300">
                <a:latin typeface="Times New Roman"/>
                <a:ea typeface="Times New Roman"/>
                <a:cs typeface="Times New Roman"/>
                <a:sym typeface="Times New Roman"/>
              </a:rPr>
              <a:t> </a:t>
            </a:r>
            <a:r>
              <a:rPr lang="en" sz="1300">
                <a:solidFill>
                  <a:schemeClr val="dk1"/>
                </a:solidFill>
                <a:latin typeface="Times New Roman"/>
                <a:ea typeface="Times New Roman"/>
                <a:cs typeface="Times New Roman"/>
                <a:sym typeface="Times New Roman"/>
              </a:rPr>
              <a:t>Model selected: </a:t>
            </a:r>
            <a:r>
              <a:rPr lang="en" sz="1300" b="1">
                <a:solidFill>
                  <a:schemeClr val="dk1"/>
                </a:solidFill>
                <a:latin typeface="Times New Roman"/>
                <a:ea typeface="Times New Roman"/>
                <a:cs typeface="Times New Roman"/>
                <a:sym typeface="Times New Roman"/>
              </a:rPr>
              <a:t>Bonnet</a:t>
            </a:r>
            <a:endParaRPr sz="1300" b="1">
              <a:solidFill>
                <a:schemeClr val="dk1"/>
              </a:solidFill>
              <a:latin typeface="Times New Roman"/>
              <a:ea typeface="Times New Roman"/>
              <a:cs typeface="Times New Roman"/>
              <a:sym typeface="Times New Roman"/>
            </a:endParaRPr>
          </a:p>
          <a:p>
            <a:pPr marL="457200" lvl="0" indent="0" algn="just" rtl="0">
              <a:spcBef>
                <a:spcPts val="0"/>
              </a:spcBef>
              <a:spcAft>
                <a:spcPts val="0"/>
              </a:spcAft>
              <a:buNone/>
            </a:pPr>
            <a:endParaRPr sz="1300"/>
          </a:p>
        </p:txBody>
      </p:sp>
      <p:graphicFrame>
        <p:nvGraphicFramePr>
          <p:cNvPr id="524" name="Google Shape;524;g88e67510ed_10_55"/>
          <p:cNvGraphicFramePr/>
          <p:nvPr/>
        </p:nvGraphicFramePr>
        <p:xfrm>
          <a:off x="1813325" y="1139425"/>
          <a:ext cx="6130650" cy="1615350"/>
        </p:xfrm>
        <a:graphic>
          <a:graphicData uri="http://schemas.openxmlformats.org/drawingml/2006/table">
            <a:tbl>
              <a:tblPr>
                <a:noFill/>
                <a:tableStyleId>{0E39507F-6F08-4A5D-818F-2FDB926C6D6F}</a:tableStyleId>
              </a:tblPr>
              <a:tblGrid>
                <a:gridCol w="2043550">
                  <a:extLst>
                    <a:ext uri="{9D8B030D-6E8A-4147-A177-3AD203B41FA5}">
                      <a16:colId xmlns:a16="http://schemas.microsoft.com/office/drawing/2014/main" val="20000"/>
                    </a:ext>
                  </a:extLst>
                </a:gridCol>
                <a:gridCol w="2043550">
                  <a:extLst>
                    <a:ext uri="{9D8B030D-6E8A-4147-A177-3AD203B41FA5}">
                      <a16:colId xmlns:a16="http://schemas.microsoft.com/office/drawing/2014/main" val="20001"/>
                    </a:ext>
                  </a:extLst>
                </a:gridCol>
                <a:gridCol w="2043550">
                  <a:extLst>
                    <a:ext uri="{9D8B030D-6E8A-4147-A177-3AD203B41FA5}">
                      <a16:colId xmlns:a16="http://schemas.microsoft.com/office/drawing/2014/main" val="20002"/>
                    </a:ext>
                  </a:extLst>
                </a:gridCol>
              </a:tblGrid>
              <a:tr h="381000">
                <a:tc>
                  <a:txBody>
                    <a:bodyPr/>
                    <a:lstStyle/>
                    <a:p>
                      <a:pPr marL="0" lvl="0" indent="0" algn="l" rtl="0">
                        <a:spcBef>
                          <a:spcPts val="0"/>
                        </a:spcBef>
                        <a:spcAft>
                          <a:spcPts val="0"/>
                        </a:spcAft>
                        <a:buNone/>
                      </a:pPr>
                      <a:r>
                        <a:rPr lang="en"/>
                        <a:t>Model </a:t>
                      </a:r>
                      <a:endParaRPr/>
                    </a:p>
                  </a:txBody>
                  <a:tcPr marL="91425" marR="91425" marT="91425" marB="91425"/>
                </a:tc>
                <a:tc>
                  <a:txBody>
                    <a:bodyPr/>
                    <a:lstStyle/>
                    <a:p>
                      <a:pPr marL="0" lvl="0" indent="0" algn="l" rtl="0">
                        <a:spcBef>
                          <a:spcPts val="0"/>
                        </a:spcBef>
                        <a:spcAft>
                          <a:spcPts val="0"/>
                        </a:spcAft>
                        <a:buNone/>
                      </a:pPr>
                      <a:r>
                        <a:rPr lang="en"/>
                        <a:t>Accuracy </a:t>
                      </a:r>
                      <a:endParaRPr/>
                    </a:p>
                  </a:txBody>
                  <a:tcPr marL="91425" marR="91425" marT="91425" marB="91425"/>
                </a:tc>
                <a:tc>
                  <a:txBody>
                    <a:bodyPr/>
                    <a:lstStyle/>
                    <a:p>
                      <a:pPr marL="0" lvl="0" indent="0" algn="l" rtl="0">
                        <a:spcBef>
                          <a:spcPts val="0"/>
                        </a:spcBef>
                        <a:spcAft>
                          <a:spcPts val="0"/>
                        </a:spcAft>
                        <a:buNone/>
                      </a:pPr>
                      <a:r>
                        <a:rPr lang="en"/>
                        <a:t>Loss</a:t>
                      </a:r>
                      <a:endParaRPr/>
                    </a:p>
                  </a:txBody>
                  <a:tcPr marL="91425" marR="91425" marT="91425" marB="91425"/>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
                        <a:t>Bonnet</a:t>
                      </a:r>
                      <a:endParaRPr/>
                    </a:p>
                  </a:txBody>
                  <a:tcPr marL="91425" marR="91425" marT="91425" marB="91425"/>
                </a:tc>
                <a:tc>
                  <a:txBody>
                    <a:bodyPr/>
                    <a:lstStyle/>
                    <a:p>
                      <a:pPr marL="0" lvl="0" indent="0" algn="l" rtl="0">
                        <a:spcBef>
                          <a:spcPts val="0"/>
                        </a:spcBef>
                        <a:spcAft>
                          <a:spcPts val="0"/>
                        </a:spcAft>
                        <a:buNone/>
                      </a:pPr>
                      <a:r>
                        <a:rPr lang="en"/>
                        <a:t>Train: 96.73%</a:t>
                      </a:r>
                      <a:endParaRPr/>
                    </a:p>
                    <a:p>
                      <a:pPr marL="0" lvl="0" indent="0" algn="l" rtl="0">
                        <a:spcBef>
                          <a:spcPts val="0"/>
                        </a:spcBef>
                        <a:spcAft>
                          <a:spcPts val="0"/>
                        </a:spcAft>
                        <a:buNone/>
                      </a:pPr>
                      <a:r>
                        <a:rPr lang="en"/>
                        <a:t>Test: 96.48%</a:t>
                      </a:r>
                      <a:endParaRPr/>
                    </a:p>
                  </a:txBody>
                  <a:tcPr marL="91425" marR="91425" marT="91425" marB="91425"/>
                </a:tc>
                <a:tc>
                  <a:txBody>
                    <a:bodyPr/>
                    <a:lstStyle/>
                    <a:p>
                      <a:pPr marL="0" lvl="0" indent="0" algn="l" rtl="0">
                        <a:spcBef>
                          <a:spcPts val="0"/>
                        </a:spcBef>
                        <a:spcAft>
                          <a:spcPts val="0"/>
                        </a:spcAft>
                        <a:buNone/>
                      </a:pPr>
                      <a:r>
                        <a:rPr lang="en"/>
                        <a:t>Train: 0.01153 units</a:t>
                      </a:r>
                      <a:endParaRPr/>
                    </a:p>
                    <a:p>
                      <a:pPr marL="0" lvl="0" indent="0" algn="l" rtl="0">
                        <a:spcBef>
                          <a:spcPts val="0"/>
                        </a:spcBef>
                        <a:spcAft>
                          <a:spcPts val="0"/>
                        </a:spcAft>
                        <a:buNone/>
                      </a:pPr>
                      <a:r>
                        <a:rPr lang="en"/>
                        <a:t>Test: 0.0168 units</a:t>
                      </a:r>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
                        <a:t>UNet</a:t>
                      </a:r>
                      <a:endParaRPr/>
                    </a:p>
                  </a:txBody>
                  <a:tcPr marL="91425" marR="91425" marT="91425" marB="91425"/>
                </a:tc>
                <a:tc>
                  <a:txBody>
                    <a:bodyPr/>
                    <a:lstStyle/>
                    <a:p>
                      <a:pPr marL="0" lvl="0" indent="0" algn="l" rtl="0">
                        <a:spcBef>
                          <a:spcPts val="0"/>
                        </a:spcBef>
                        <a:spcAft>
                          <a:spcPts val="0"/>
                        </a:spcAft>
                        <a:buNone/>
                      </a:pPr>
                      <a:r>
                        <a:rPr lang="en"/>
                        <a:t>Train: 97.65%</a:t>
                      </a:r>
                      <a:endParaRPr/>
                    </a:p>
                    <a:p>
                      <a:pPr marL="0" lvl="0" indent="0" algn="l" rtl="0">
                        <a:spcBef>
                          <a:spcPts val="0"/>
                        </a:spcBef>
                        <a:spcAft>
                          <a:spcPts val="0"/>
                        </a:spcAft>
                        <a:buNone/>
                      </a:pPr>
                      <a:r>
                        <a:rPr lang="en"/>
                        <a:t>Test: 97.20%</a:t>
                      </a:r>
                      <a:endParaRPr/>
                    </a:p>
                  </a:txBody>
                  <a:tcPr marL="91425" marR="91425" marT="91425" marB="91425"/>
                </a:tc>
                <a:tc>
                  <a:txBody>
                    <a:bodyPr/>
                    <a:lstStyle/>
                    <a:p>
                      <a:pPr marL="0" lvl="0" indent="0" algn="l" rtl="0">
                        <a:spcBef>
                          <a:spcPts val="0"/>
                        </a:spcBef>
                        <a:spcAft>
                          <a:spcPts val="0"/>
                        </a:spcAft>
                        <a:buNone/>
                      </a:pPr>
                      <a:r>
                        <a:rPr lang="en"/>
                        <a:t>Train: 0.0549 units</a:t>
                      </a:r>
                      <a:endParaRPr/>
                    </a:p>
                    <a:p>
                      <a:pPr marL="0" lvl="0" indent="0" algn="l" rtl="0">
                        <a:spcBef>
                          <a:spcPts val="0"/>
                        </a:spcBef>
                        <a:spcAft>
                          <a:spcPts val="0"/>
                        </a:spcAft>
                        <a:buNone/>
                      </a:pPr>
                      <a:r>
                        <a:rPr lang="en"/>
                        <a:t>Test: 0.0499 units</a:t>
                      </a:r>
                      <a:endParaRPr/>
                    </a:p>
                  </a:txBody>
                  <a:tcPr marL="91425" marR="91425" marT="91425" marB="91425"/>
                </a:tc>
                <a:extLst>
                  <a:ext uri="{0D108BD9-81ED-4DB2-BD59-A6C34878D82A}">
                    <a16:rowId xmlns:a16="http://schemas.microsoft.com/office/drawing/2014/main" val="10002"/>
                  </a:ext>
                </a:extLst>
              </a:tr>
            </a:tbl>
          </a:graphicData>
        </a:graphic>
      </p:graphicFrame>
      <p:sp>
        <p:nvSpPr>
          <p:cNvPr id="525" name="Google Shape;525;g88e67510ed_10_55"/>
          <p:cNvSpPr txBox="1">
            <a:spLocks noGrp="1"/>
          </p:cNvSpPr>
          <p:nvPr>
            <p:ph type="sldNum" idx="12"/>
          </p:nvPr>
        </p:nvSpPr>
        <p:spPr>
          <a:xfrm>
            <a:off x="8556784" y="4749851"/>
            <a:ext cx="548700" cy="393600"/>
          </a:xfrm>
          <a:prstGeom prst="rect">
            <a:avLst/>
          </a:prstGeom>
        </p:spPr>
        <p:txBody>
          <a:bodyPr spcFirstLastPara="1" wrap="square" lIns="82925" tIns="41450" rIns="82925" bIns="41450" anchor="t" anchorCtr="0">
            <a:noAutofit/>
          </a:bodyPr>
          <a:lstStyle/>
          <a:p>
            <a:pPr marL="0" lvl="0" indent="0" algn="r" rtl="0">
              <a:spcBef>
                <a:spcPts val="0"/>
              </a:spcBef>
              <a:spcAft>
                <a:spcPts val="0"/>
              </a:spcAft>
              <a:buNone/>
            </a:pPr>
            <a:fld id="{00000000-1234-1234-1234-123412341234}" type="slidenum">
              <a:rPr lang="en"/>
              <a:t>24</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29"/>
        <p:cNvGrpSpPr/>
        <p:nvPr/>
      </p:nvGrpSpPr>
      <p:grpSpPr>
        <a:xfrm>
          <a:off x="0" y="0"/>
          <a:ext cx="0" cy="0"/>
          <a:chOff x="0" y="0"/>
          <a:chExt cx="0" cy="0"/>
        </a:xfrm>
      </p:grpSpPr>
      <p:sp>
        <p:nvSpPr>
          <p:cNvPr id="530" name="Google Shape;530;g88e67510ed_10_61"/>
          <p:cNvSpPr txBox="1">
            <a:spLocks noGrp="1"/>
          </p:cNvSpPr>
          <p:nvPr>
            <p:ph type="title"/>
          </p:nvPr>
        </p:nvSpPr>
        <p:spPr>
          <a:xfrm>
            <a:off x="1944600" y="467926"/>
            <a:ext cx="6683100" cy="4287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sz="1800" b="1">
                <a:latin typeface="Times New Roman"/>
                <a:ea typeface="Times New Roman"/>
                <a:cs typeface="Times New Roman"/>
                <a:sym typeface="Times New Roman"/>
              </a:rPr>
              <a:t>Bonnet’s Performance using different Loss Functions</a:t>
            </a:r>
            <a:endParaRPr sz="1800" b="1">
              <a:latin typeface="Times New Roman"/>
              <a:ea typeface="Times New Roman"/>
              <a:cs typeface="Times New Roman"/>
              <a:sym typeface="Times New Roman"/>
            </a:endParaRPr>
          </a:p>
        </p:txBody>
      </p:sp>
      <p:sp>
        <p:nvSpPr>
          <p:cNvPr id="531" name="Google Shape;531;g88e67510ed_10_61"/>
          <p:cNvSpPr txBox="1">
            <a:spLocks noGrp="1"/>
          </p:cNvSpPr>
          <p:nvPr>
            <p:ph type="body" idx="1"/>
          </p:nvPr>
        </p:nvSpPr>
        <p:spPr>
          <a:xfrm>
            <a:off x="846500" y="1018975"/>
            <a:ext cx="8185200" cy="1025400"/>
          </a:xfrm>
          <a:prstGeom prst="rect">
            <a:avLst/>
          </a:prstGeom>
        </p:spPr>
        <p:txBody>
          <a:bodyPr spcFirstLastPara="1" wrap="square" lIns="0" tIns="0" rIns="0" bIns="0" anchor="t" anchorCtr="0">
            <a:noAutofit/>
          </a:bodyPr>
          <a:lstStyle/>
          <a:p>
            <a:pPr marL="457200" lvl="0" indent="-311150" algn="l" rtl="0">
              <a:spcBef>
                <a:spcPts val="0"/>
              </a:spcBef>
              <a:spcAft>
                <a:spcPts val="0"/>
              </a:spcAft>
              <a:buSzPts val="1300"/>
              <a:buAutoNum type="arabicPeriod"/>
            </a:pPr>
            <a:r>
              <a:rPr lang="en">
                <a:latin typeface="Times New Roman"/>
                <a:ea typeface="Times New Roman"/>
                <a:cs typeface="Times New Roman"/>
                <a:sym typeface="Times New Roman"/>
              </a:rPr>
              <a:t>Categorical cross-entropy:	</a:t>
            </a:r>
            <a:r>
              <a:rPr lang="en"/>
              <a:t>	</a:t>
            </a:r>
            <a:endParaRPr/>
          </a:p>
          <a:p>
            <a:pPr marL="457200" lvl="0" indent="0" algn="l" rtl="0">
              <a:spcBef>
                <a:spcPts val="0"/>
              </a:spcBef>
              <a:spcAft>
                <a:spcPts val="0"/>
              </a:spcAft>
              <a:buNone/>
            </a:pPr>
            <a:r>
              <a:rPr lang="en"/>
              <a:t>						 </a:t>
            </a:r>
            <a:endParaRPr/>
          </a:p>
          <a:p>
            <a:pPr marL="457200" lvl="0" indent="0" algn="l" rtl="0">
              <a:spcBef>
                <a:spcPts val="0"/>
              </a:spcBef>
              <a:spcAft>
                <a:spcPts val="0"/>
              </a:spcAft>
              <a:buNone/>
            </a:pPr>
            <a:endParaRPr sz="1200"/>
          </a:p>
          <a:p>
            <a:pPr marL="0" lvl="0" indent="0" algn="l" rtl="0">
              <a:spcBef>
                <a:spcPts val="0"/>
              </a:spcBef>
              <a:spcAft>
                <a:spcPts val="0"/>
              </a:spcAft>
              <a:buNone/>
            </a:pPr>
            <a:r>
              <a:rPr lang="en" sz="1000"/>
              <a:t>H</a:t>
            </a:r>
            <a:r>
              <a:rPr lang="en" sz="1000">
                <a:latin typeface="Times New Roman"/>
                <a:ea typeface="Times New Roman"/>
                <a:cs typeface="Times New Roman"/>
                <a:sym typeface="Times New Roman"/>
              </a:rPr>
              <a:t>ere, y is the ground truth &amp; ŷ is the model prediction. It is summed over all pixels in the image and averaged over the entire batch.	</a:t>
            </a:r>
            <a:r>
              <a:rPr lang="en" sz="1000"/>
              <a:t>	</a:t>
            </a:r>
            <a:endParaRPr sz="1000"/>
          </a:p>
          <a:p>
            <a:pPr marL="457200" lvl="0" indent="0" algn="l" rtl="0">
              <a:spcBef>
                <a:spcPts val="0"/>
              </a:spcBef>
              <a:spcAft>
                <a:spcPts val="0"/>
              </a:spcAft>
              <a:buNone/>
            </a:pPr>
            <a:endParaRPr/>
          </a:p>
          <a:p>
            <a:pPr marL="4114800" lvl="0" indent="0" algn="l" rtl="0">
              <a:spcBef>
                <a:spcPts val="0"/>
              </a:spcBef>
              <a:spcAft>
                <a:spcPts val="0"/>
              </a:spcAft>
              <a:buNone/>
            </a:pPr>
            <a:endParaRPr/>
          </a:p>
        </p:txBody>
      </p:sp>
      <p:pic>
        <p:nvPicPr>
          <p:cNvPr id="532" name="Google Shape;532;g88e67510ed_10_61"/>
          <p:cNvPicPr preferRelativeResize="0"/>
          <p:nvPr/>
        </p:nvPicPr>
        <p:blipFill>
          <a:blip r:embed="rId3">
            <a:alphaModFix/>
          </a:blip>
          <a:stretch>
            <a:fillRect/>
          </a:stretch>
        </p:blipFill>
        <p:spPr>
          <a:xfrm>
            <a:off x="2080900" y="1299245"/>
            <a:ext cx="3052387" cy="406355"/>
          </a:xfrm>
          <a:prstGeom prst="rect">
            <a:avLst/>
          </a:prstGeom>
          <a:noFill/>
          <a:ln>
            <a:noFill/>
          </a:ln>
        </p:spPr>
      </p:pic>
      <p:sp>
        <p:nvSpPr>
          <p:cNvPr id="533" name="Google Shape;533;g88e67510ed_10_61"/>
          <p:cNvSpPr txBox="1"/>
          <p:nvPr/>
        </p:nvSpPr>
        <p:spPr>
          <a:xfrm>
            <a:off x="6054550" y="2417525"/>
            <a:ext cx="2833500" cy="20805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SzPts val="1400"/>
              <a:buFont typeface="Times New Roman"/>
              <a:buChar char="●"/>
            </a:pPr>
            <a:r>
              <a:rPr lang="en">
                <a:latin typeface="Times New Roman"/>
                <a:ea typeface="Times New Roman"/>
                <a:cs typeface="Times New Roman"/>
                <a:sym typeface="Times New Roman"/>
              </a:rPr>
              <a:t>Model fails to predict pixels with minor class correctly.</a:t>
            </a:r>
            <a:endParaRPr>
              <a:latin typeface="Times New Roman"/>
              <a:ea typeface="Times New Roman"/>
              <a:cs typeface="Times New Roman"/>
              <a:sym typeface="Times New Roman"/>
            </a:endParaRPr>
          </a:p>
          <a:p>
            <a:pPr marL="457200" lvl="0" indent="0" algn="l" rtl="0">
              <a:spcBef>
                <a:spcPts val="0"/>
              </a:spcBef>
              <a:spcAft>
                <a:spcPts val="0"/>
              </a:spcAft>
              <a:buNone/>
            </a:pPr>
            <a:endParaRPr>
              <a:latin typeface="Times New Roman"/>
              <a:ea typeface="Times New Roman"/>
              <a:cs typeface="Times New Roman"/>
              <a:sym typeface="Times New Roman"/>
            </a:endParaRPr>
          </a:p>
          <a:p>
            <a:pPr marL="457200" lvl="0" indent="-317500" algn="l" rtl="0">
              <a:spcBef>
                <a:spcPts val="0"/>
              </a:spcBef>
              <a:spcAft>
                <a:spcPts val="0"/>
              </a:spcAft>
              <a:buSzPts val="1400"/>
              <a:buFont typeface="Times New Roman"/>
              <a:buChar char="●"/>
            </a:pPr>
            <a:r>
              <a:rPr lang="en">
                <a:latin typeface="Times New Roman"/>
                <a:ea typeface="Times New Roman"/>
                <a:cs typeface="Times New Roman"/>
                <a:sym typeface="Times New Roman"/>
              </a:rPr>
              <a:t>Hence, does not address issue of class imbalance.</a:t>
            </a:r>
            <a:endParaRPr>
              <a:latin typeface="Times New Roman"/>
              <a:ea typeface="Times New Roman"/>
              <a:cs typeface="Times New Roman"/>
              <a:sym typeface="Times New Roman"/>
            </a:endParaRPr>
          </a:p>
        </p:txBody>
      </p:sp>
      <p:pic>
        <p:nvPicPr>
          <p:cNvPr id="534" name="Google Shape;534;g88e67510ed_10_61"/>
          <p:cNvPicPr preferRelativeResize="0"/>
          <p:nvPr/>
        </p:nvPicPr>
        <p:blipFill>
          <a:blip r:embed="rId4">
            <a:alphaModFix/>
          </a:blip>
          <a:stretch>
            <a:fillRect/>
          </a:stretch>
        </p:blipFill>
        <p:spPr>
          <a:xfrm>
            <a:off x="796875" y="2060625"/>
            <a:ext cx="5164425" cy="2794300"/>
          </a:xfrm>
          <a:prstGeom prst="rect">
            <a:avLst/>
          </a:prstGeom>
          <a:noFill/>
          <a:ln w="9525" cap="flat" cmpd="sng">
            <a:solidFill>
              <a:srgbClr val="000000"/>
            </a:solidFill>
            <a:prstDash val="solid"/>
            <a:round/>
            <a:headEnd type="none" w="sm" len="sm"/>
            <a:tailEnd type="none" w="sm" len="sm"/>
          </a:ln>
        </p:spPr>
      </p:pic>
      <p:sp>
        <p:nvSpPr>
          <p:cNvPr id="535" name="Google Shape;535;g88e67510ed_10_61"/>
          <p:cNvSpPr txBox="1">
            <a:spLocks noGrp="1"/>
          </p:cNvSpPr>
          <p:nvPr>
            <p:ph type="sldNum" idx="12"/>
          </p:nvPr>
        </p:nvSpPr>
        <p:spPr>
          <a:xfrm>
            <a:off x="8556784" y="4749851"/>
            <a:ext cx="548700" cy="393600"/>
          </a:xfrm>
          <a:prstGeom prst="rect">
            <a:avLst/>
          </a:prstGeom>
        </p:spPr>
        <p:txBody>
          <a:bodyPr spcFirstLastPara="1" wrap="square" lIns="82925" tIns="41450" rIns="82925" bIns="41450" anchor="t" anchorCtr="0">
            <a:noAutofit/>
          </a:bodyPr>
          <a:lstStyle/>
          <a:p>
            <a:pPr marL="0" lvl="0" indent="0" algn="r" rtl="0">
              <a:spcBef>
                <a:spcPts val="0"/>
              </a:spcBef>
              <a:spcAft>
                <a:spcPts val="0"/>
              </a:spcAft>
              <a:buNone/>
            </a:pPr>
            <a:fld id="{00000000-1234-1234-1234-123412341234}" type="slidenum">
              <a:rPr lang="en"/>
              <a:t>25</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39"/>
        <p:cNvGrpSpPr/>
        <p:nvPr/>
      </p:nvGrpSpPr>
      <p:grpSpPr>
        <a:xfrm>
          <a:off x="0" y="0"/>
          <a:ext cx="0" cy="0"/>
          <a:chOff x="0" y="0"/>
          <a:chExt cx="0" cy="0"/>
        </a:xfrm>
      </p:grpSpPr>
      <p:sp>
        <p:nvSpPr>
          <p:cNvPr id="540" name="Google Shape;540;g88e67510ed_10_69"/>
          <p:cNvSpPr txBox="1">
            <a:spLocks noGrp="1"/>
          </p:cNvSpPr>
          <p:nvPr>
            <p:ph type="title"/>
          </p:nvPr>
        </p:nvSpPr>
        <p:spPr>
          <a:xfrm>
            <a:off x="1132330" y="474005"/>
            <a:ext cx="7501500" cy="4719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2.)</a:t>
            </a:r>
            <a:r>
              <a:rPr lang="en">
                <a:latin typeface="Times New Roman"/>
                <a:ea typeface="Times New Roman"/>
                <a:cs typeface="Times New Roman"/>
                <a:sym typeface="Times New Roman"/>
              </a:rPr>
              <a:t> Dice-coefficient Loss:</a:t>
            </a:r>
            <a:endParaRPr>
              <a:latin typeface="Times New Roman"/>
              <a:ea typeface="Times New Roman"/>
              <a:cs typeface="Times New Roman"/>
              <a:sym typeface="Times New Roman"/>
            </a:endParaRPr>
          </a:p>
        </p:txBody>
      </p:sp>
      <p:sp>
        <p:nvSpPr>
          <p:cNvPr id="541" name="Google Shape;541;g88e67510ed_10_69"/>
          <p:cNvSpPr txBox="1">
            <a:spLocks noGrp="1"/>
          </p:cNvSpPr>
          <p:nvPr>
            <p:ph type="body" idx="1"/>
          </p:nvPr>
        </p:nvSpPr>
        <p:spPr>
          <a:xfrm>
            <a:off x="946925" y="982800"/>
            <a:ext cx="7680600" cy="3988500"/>
          </a:xfrm>
          <a:prstGeom prst="rect">
            <a:avLst/>
          </a:prstGeom>
        </p:spPr>
        <p:txBody>
          <a:bodyPr spcFirstLastPara="1" wrap="square" lIns="0" tIns="0" rIns="0" bIns="0" anchor="t" anchorCtr="0">
            <a:noAutofit/>
          </a:bodyPr>
          <a:lstStyle/>
          <a:p>
            <a:pPr marL="0" indent="0"/>
            <a:endParaRPr lang="en-US">
              <a:solidFill>
                <a:schemeClr val="dk1"/>
              </a:solidFill>
            </a:endParaRPr>
          </a:p>
          <a:p>
            <a:pPr marL="0" indent="0"/>
            <a:r>
              <a:rPr lang="en">
                <a:solidFill>
                  <a:schemeClr val="dk1"/>
                </a:solidFill>
              </a:rPr>
              <a:t>				 </a:t>
            </a:r>
            <a:endParaRPr lang="en-US" sz="1000">
              <a:solidFill>
                <a:schemeClr val="dk1"/>
              </a:solidFill>
            </a:endParaRPr>
          </a:p>
          <a:p>
            <a:pPr marL="0" indent="0"/>
            <a:r>
              <a:rPr lang="en" sz="1000">
                <a:solidFill>
                  <a:schemeClr val="dk1"/>
                </a:solidFill>
              </a:rPr>
              <a:t>Here, p is ground truth and ƿ is the prediction. Where p ε {0,1} and 0 ≤ ƿ ≤ 1.</a:t>
            </a:r>
            <a:endParaRPr lang="en-US" sz="1000">
              <a:solidFill>
                <a:schemeClr val="dk1"/>
              </a:solidFill>
            </a:endParaRPr>
          </a:p>
          <a:p>
            <a:pPr marL="0" lvl="0" indent="0" algn="l" rtl="0">
              <a:spcBef>
                <a:spcPts val="0"/>
              </a:spcBef>
              <a:spcAft>
                <a:spcPts val="0"/>
              </a:spcAft>
              <a:buNone/>
            </a:pPr>
            <a:endParaRPr/>
          </a:p>
          <a:p>
            <a:pPr marL="457200" lvl="0" indent="-285750" algn="l" rtl="0">
              <a:spcBef>
                <a:spcPts val="0"/>
              </a:spcBef>
              <a:spcAft>
                <a:spcPts val="0"/>
              </a:spcAft>
              <a:buClr>
                <a:schemeClr val="dk1"/>
              </a:buClr>
              <a:buSzPts val="900"/>
              <a:buFont typeface="Times New Roman"/>
              <a:buChar char="●"/>
            </a:pPr>
            <a:r>
              <a:rPr lang="en" sz="1200">
                <a:solidFill>
                  <a:schemeClr val="dk1"/>
                </a:solidFill>
                <a:latin typeface="Times New Roman"/>
                <a:ea typeface="Times New Roman"/>
                <a:cs typeface="Times New Roman"/>
                <a:sym typeface="Times New Roman"/>
              </a:rPr>
              <a:t>It is a measure of overlap and is a popular loss function in image segmentation tasks.</a:t>
            </a:r>
            <a:endParaRPr sz="1200">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endParaRPr sz="1200">
              <a:latin typeface="Times New Roman"/>
              <a:ea typeface="Times New Roman"/>
              <a:cs typeface="Times New Roman"/>
              <a:sym typeface="Times New Roman"/>
            </a:endParaRPr>
          </a:p>
          <a:p>
            <a:pPr marL="0" lvl="0" indent="0" algn="l" rtl="0">
              <a:spcBef>
                <a:spcPts val="0"/>
              </a:spcBef>
              <a:spcAft>
                <a:spcPts val="0"/>
              </a:spcAft>
              <a:buNone/>
            </a:pPr>
            <a:endParaRPr sz="1200">
              <a:latin typeface="Times New Roman"/>
              <a:ea typeface="Times New Roman"/>
              <a:cs typeface="Times New Roman"/>
              <a:sym typeface="Times New Roman"/>
            </a:endParaRPr>
          </a:p>
          <a:p>
            <a:pPr marL="0" lvl="0" indent="0" algn="l" rtl="0">
              <a:spcBef>
                <a:spcPts val="0"/>
              </a:spcBef>
              <a:spcAft>
                <a:spcPts val="0"/>
              </a:spcAft>
              <a:buNone/>
            </a:pPr>
            <a:endParaRPr sz="1200">
              <a:latin typeface="Times New Roman"/>
              <a:ea typeface="Times New Roman"/>
              <a:cs typeface="Times New Roman"/>
              <a:sym typeface="Times New Roman"/>
            </a:endParaRPr>
          </a:p>
          <a:p>
            <a:pPr marL="0" lvl="0" indent="0" algn="l" rtl="0">
              <a:spcBef>
                <a:spcPts val="0"/>
              </a:spcBef>
              <a:spcAft>
                <a:spcPts val="0"/>
              </a:spcAft>
              <a:buNone/>
            </a:pPr>
            <a:endParaRPr sz="1200">
              <a:latin typeface="Times New Roman"/>
              <a:ea typeface="Times New Roman"/>
              <a:cs typeface="Times New Roman"/>
              <a:sym typeface="Times New Roman"/>
            </a:endParaRPr>
          </a:p>
          <a:p>
            <a:pPr marL="0" lvl="0" indent="0" algn="l" rtl="0">
              <a:spcBef>
                <a:spcPts val="0"/>
              </a:spcBef>
              <a:spcAft>
                <a:spcPts val="0"/>
              </a:spcAft>
              <a:buNone/>
            </a:pPr>
            <a:endParaRPr sz="1200">
              <a:latin typeface="Times New Roman"/>
              <a:ea typeface="Times New Roman"/>
              <a:cs typeface="Times New Roman"/>
              <a:sym typeface="Times New Roman"/>
            </a:endParaRPr>
          </a:p>
          <a:p>
            <a:pPr marL="0" lvl="0" indent="0" algn="l" rtl="0">
              <a:spcBef>
                <a:spcPts val="0"/>
              </a:spcBef>
              <a:spcAft>
                <a:spcPts val="0"/>
              </a:spcAft>
              <a:buNone/>
            </a:pPr>
            <a:endParaRPr sz="1200">
              <a:latin typeface="Times New Roman"/>
              <a:ea typeface="Times New Roman"/>
              <a:cs typeface="Times New Roman"/>
              <a:sym typeface="Times New Roman"/>
            </a:endParaRPr>
          </a:p>
          <a:p>
            <a:pPr marL="0" lvl="0" indent="0" algn="l" rtl="0">
              <a:spcBef>
                <a:spcPts val="0"/>
              </a:spcBef>
              <a:spcAft>
                <a:spcPts val="0"/>
              </a:spcAft>
              <a:buNone/>
            </a:pPr>
            <a:endParaRPr sz="1200">
              <a:latin typeface="Times New Roman"/>
              <a:ea typeface="Times New Roman"/>
              <a:cs typeface="Times New Roman"/>
              <a:sym typeface="Times New Roman"/>
            </a:endParaRPr>
          </a:p>
          <a:p>
            <a:pPr marL="457200" lvl="0" indent="0" algn="l" rtl="0">
              <a:spcBef>
                <a:spcPts val="0"/>
              </a:spcBef>
              <a:spcAft>
                <a:spcPts val="0"/>
              </a:spcAft>
              <a:buNone/>
            </a:pPr>
            <a:endParaRPr sz="1200">
              <a:latin typeface="Times New Roman"/>
              <a:ea typeface="Times New Roman"/>
              <a:cs typeface="Times New Roman"/>
              <a:sym typeface="Times New Roman"/>
            </a:endParaRPr>
          </a:p>
          <a:p>
            <a:pPr marL="0" lvl="0" indent="0" algn="l" rtl="0">
              <a:spcBef>
                <a:spcPts val="0"/>
              </a:spcBef>
              <a:spcAft>
                <a:spcPts val="0"/>
              </a:spcAft>
              <a:buNone/>
            </a:pPr>
            <a:endParaRPr sz="1200">
              <a:latin typeface="Times New Roman"/>
              <a:ea typeface="Times New Roman"/>
              <a:cs typeface="Times New Roman"/>
              <a:sym typeface="Times New Roman"/>
            </a:endParaRPr>
          </a:p>
          <a:p>
            <a:pPr marL="0" lvl="0" indent="0" algn="l" rtl="0">
              <a:spcBef>
                <a:spcPts val="0"/>
              </a:spcBef>
              <a:spcAft>
                <a:spcPts val="0"/>
              </a:spcAft>
              <a:buNone/>
            </a:pPr>
            <a:endParaRPr sz="1200">
              <a:latin typeface="Times New Roman"/>
              <a:ea typeface="Times New Roman"/>
              <a:cs typeface="Times New Roman"/>
              <a:sym typeface="Times New Roman"/>
            </a:endParaRPr>
          </a:p>
          <a:p>
            <a:pPr marL="0" lvl="0" indent="0" algn="l" rtl="0">
              <a:spcBef>
                <a:spcPts val="0"/>
              </a:spcBef>
              <a:spcAft>
                <a:spcPts val="0"/>
              </a:spcAft>
              <a:buNone/>
            </a:pPr>
            <a:endParaRPr sz="1200">
              <a:latin typeface="Times New Roman"/>
              <a:ea typeface="Times New Roman"/>
              <a:cs typeface="Times New Roman"/>
              <a:sym typeface="Times New Roman"/>
            </a:endParaRPr>
          </a:p>
          <a:p>
            <a:pPr marL="0" lvl="0" indent="0" algn="l" rtl="0">
              <a:spcBef>
                <a:spcPts val="0"/>
              </a:spcBef>
              <a:spcAft>
                <a:spcPts val="0"/>
              </a:spcAft>
              <a:buNone/>
            </a:pPr>
            <a:endParaRPr sz="1200">
              <a:latin typeface="Times New Roman"/>
              <a:ea typeface="Times New Roman"/>
              <a:cs typeface="Times New Roman"/>
              <a:sym typeface="Times New Roman"/>
            </a:endParaRPr>
          </a:p>
          <a:p>
            <a:pPr marL="0" lvl="0" indent="0" algn="l" rtl="0">
              <a:spcBef>
                <a:spcPts val="0"/>
              </a:spcBef>
              <a:spcAft>
                <a:spcPts val="0"/>
              </a:spcAft>
              <a:buNone/>
            </a:pPr>
            <a:endParaRPr sz="1200">
              <a:latin typeface="Times New Roman"/>
              <a:ea typeface="Times New Roman"/>
              <a:cs typeface="Times New Roman"/>
              <a:sym typeface="Times New Roman"/>
            </a:endParaRPr>
          </a:p>
          <a:p>
            <a:pPr marL="0" lvl="0" indent="0" algn="l" rtl="0">
              <a:spcBef>
                <a:spcPts val="0"/>
              </a:spcBef>
              <a:spcAft>
                <a:spcPts val="0"/>
              </a:spcAft>
              <a:buNone/>
            </a:pPr>
            <a:endParaRPr sz="1200">
              <a:latin typeface="Times New Roman"/>
              <a:ea typeface="Times New Roman"/>
              <a:cs typeface="Times New Roman"/>
              <a:sym typeface="Times New Roman"/>
            </a:endParaRPr>
          </a:p>
          <a:p>
            <a:pPr marL="457200" lvl="0" indent="-285750" algn="l" rtl="0">
              <a:spcBef>
                <a:spcPts val="0"/>
              </a:spcBef>
              <a:spcAft>
                <a:spcPts val="0"/>
              </a:spcAft>
              <a:buSzPts val="900"/>
              <a:buFont typeface="Times New Roman"/>
              <a:buChar char="●"/>
            </a:pPr>
            <a:r>
              <a:rPr lang="en" sz="1200">
                <a:latin typeface="Times New Roman"/>
                <a:ea typeface="Times New Roman"/>
                <a:cs typeface="Times New Roman"/>
                <a:sym typeface="Times New Roman"/>
              </a:rPr>
              <a:t>Due to some unknown reason, model fails to predict classes.</a:t>
            </a:r>
            <a:endParaRPr sz="1200">
              <a:latin typeface="Times New Roman"/>
              <a:ea typeface="Times New Roman"/>
              <a:cs typeface="Times New Roman"/>
              <a:sym typeface="Times New Roman"/>
            </a:endParaRPr>
          </a:p>
          <a:p>
            <a:pPr marL="0" lvl="0" indent="0" algn="l" rtl="0">
              <a:spcBef>
                <a:spcPts val="0"/>
              </a:spcBef>
              <a:spcAft>
                <a:spcPts val="0"/>
              </a:spcAft>
              <a:buNone/>
            </a:pPr>
            <a:endParaRPr sz="1200"/>
          </a:p>
          <a:p>
            <a:pPr marL="0" lvl="0" indent="0" algn="l" rtl="0">
              <a:spcBef>
                <a:spcPts val="0"/>
              </a:spcBef>
              <a:spcAft>
                <a:spcPts val="0"/>
              </a:spcAft>
              <a:buNone/>
            </a:pPr>
            <a:endParaRPr sz="1200"/>
          </a:p>
          <a:p>
            <a:pPr marL="0" lvl="0" indent="0" algn="l" rtl="0">
              <a:spcBef>
                <a:spcPts val="0"/>
              </a:spcBef>
              <a:spcAft>
                <a:spcPts val="0"/>
              </a:spcAft>
              <a:buNone/>
            </a:pPr>
            <a:endParaRPr sz="1200"/>
          </a:p>
          <a:p>
            <a:pPr marL="0" lvl="0" indent="0" algn="l" rtl="0">
              <a:spcBef>
                <a:spcPts val="0"/>
              </a:spcBef>
              <a:spcAft>
                <a:spcPts val="0"/>
              </a:spcAft>
              <a:buNone/>
            </a:pPr>
            <a:endParaRPr sz="1200"/>
          </a:p>
          <a:p>
            <a:pPr marL="0" lvl="0" indent="0" algn="l" rtl="0">
              <a:spcBef>
                <a:spcPts val="0"/>
              </a:spcBef>
              <a:spcAft>
                <a:spcPts val="0"/>
              </a:spcAft>
              <a:buNone/>
            </a:pPr>
            <a:endParaRPr sz="1200"/>
          </a:p>
          <a:p>
            <a:pPr marL="0" lvl="0" indent="0" algn="l" rtl="0">
              <a:spcBef>
                <a:spcPts val="0"/>
              </a:spcBef>
              <a:spcAft>
                <a:spcPts val="0"/>
              </a:spcAft>
              <a:buNone/>
            </a:pPr>
            <a:endParaRPr sz="1200"/>
          </a:p>
        </p:txBody>
      </p:sp>
      <p:pic>
        <p:nvPicPr>
          <p:cNvPr id="542" name="Google Shape;542;g88e67510ed_10_69"/>
          <p:cNvPicPr preferRelativeResize="0"/>
          <p:nvPr/>
        </p:nvPicPr>
        <p:blipFill>
          <a:blip r:embed="rId3">
            <a:alphaModFix/>
          </a:blip>
          <a:stretch>
            <a:fillRect/>
          </a:stretch>
        </p:blipFill>
        <p:spPr>
          <a:xfrm>
            <a:off x="1191375" y="905325"/>
            <a:ext cx="1607075" cy="522875"/>
          </a:xfrm>
          <a:prstGeom prst="rect">
            <a:avLst/>
          </a:prstGeom>
          <a:noFill/>
          <a:ln>
            <a:noFill/>
          </a:ln>
        </p:spPr>
      </p:pic>
      <p:pic>
        <p:nvPicPr>
          <p:cNvPr id="543" name="Google Shape;543;g88e67510ed_10_69"/>
          <p:cNvPicPr preferRelativeResize="0"/>
          <p:nvPr/>
        </p:nvPicPr>
        <p:blipFill>
          <a:blip r:embed="rId4">
            <a:alphaModFix/>
          </a:blip>
          <a:stretch>
            <a:fillRect/>
          </a:stretch>
        </p:blipFill>
        <p:spPr>
          <a:xfrm>
            <a:off x="1890713" y="2103725"/>
            <a:ext cx="5362575" cy="2019300"/>
          </a:xfrm>
          <a:prstGeom prst="rect">
            <a:avLst/>
          </a:prstGeom>
          <a:noFill/>
          <a:ln w="9525" cap="flat" cmpd="sng">
            <a:solidFill>
              <a:srgbClr val="000000"/>
            </a:solidFill>
            <a:prstDash val="solid"/>
            <a:round/>
            <a:headEnd type="none" w="sm" len="sm"/>
            <a:tailEnd type="none" w="sm" len="sm"/>
          </a:ln>
        </p:spPr>
      </p:pic>
      <p:sp>
        <p:nvSpPr>
          <p:cNvPr id="544" name="Google Shape;544;g88e67510ed_10_69"/>
          <p:cNvSpPr txBox="1">
            <a:spLocks noGrp="1"/>
          </p:cNvSpPr>
          <p:nvPr>
            <p:ph type="sldNum" idx="12"/>
          </p:nvPr>
        </p:nvSpPr>
        <p:spPr>
          <a:xfrm>
            <a:off x="8556784" y="4749851"/>
            <a:ext cx="548700" cy="393600"/>
          </a:xfrm>
          <a:prstGeom prst="rect">
            <a:avLst/>
          </a:prstGeom>
        </p:spPr>
        <p:txBody>
          <a:bodyPr spcFirstLastPara="1" wrap="square" lIns="82925" tIns="41450" rIns="82925" bIns="41450" anchor="t" anchorCtr="0">
            <a:noAutofit/>
          </a:bodyPr>
          <a:lstStyle/>
          <a:p>
            <a:pPr marL="0" lvl="0" indent="0" algn="r" rtl="0">
              <a:spcBef>
                <a:spcPts val="0"/>
              </a:spcBef>
              <a:spcAft>
                <a:spcPts val="0"/>
              </a:spcAft>
              <a:buNone/>
            </a:pPr>
            <a:fld id="{00000000-1234-1234-1234-123412341234}" type="slidenum">
              <a:rPr lang="en"/>
              <a:t>26</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48"/>
        <p:cNvGrpSpPr/>
        <p:nvPr/>
      </p:nvGrpSpPr>
      <p:grpSpPr>
        <a:xfrm>
          <a:off x="0" y="0"/>
          <a:ext cx="0" cy="0"/>
          <a:chOff x="0" y="0"/>
          <a:chExt cx="0" cy="0"/>
        </a:xfrm>
      </p:grpSpPr>
      <p:sp>
        <p:nvSpPr>
          <p:cNvPr id="549" name="Google Shape;549;g88e67510ed_10_76"/>
          <p:cNvSpPr txBox="1">
            <a:spLocks noGrp="1"/>
          </p:cNvSpPr>
          <p:nvPr>
            <p:ph type="title"/>
          </p:nvPr>
        </p:nvSpPr>
        <p:spPr>
          <a:xfrm>
            <a:off x="1054525" y="324450"/>
            <a:ext cx="7544400" cy="500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3.) </a:t>
            </a:r>
            <a:r>
              <a:rPr lang="en">
                <a:latin typeface="Times New Roman"/>
                <a:ea typeface="Times New Roman"/>
                <a:cs typeface="Times New Roman"/>
                <a:sym typeface="Times New Roman"/>
              </a:rPr>
              <a:t>Weighted Cross-entropy Loss (WCCE):</a:t>
            </a:r>
            <a:endParaRPr>
              <a:latin typeface="Times New Roman"/>
              <a:ea typeface="Times New Roman"/>
              <a:cs typeface="Times New Roman"/>
              <a:sym typeface="Times New Roman"/>
            </a:endParaRPr>
          </a:p>
        </p:txBody>
      </p:sp>
      <p:sp>
        <p:nvSpPr>
          <p:cNvPr id="550" name="Google Shape;550;g88e67510ed_10_76"/>
          <p:cNvSpPr txBox="1">
            <a:spLocks noGrp="1"/>
          </p:cNvSpPr>
          <p:nvPr>
            <p:ph type="body" idx="1"/>
          </p:nvPr>
        </p:nvSpPr>
        <p:spPr>
          <a:xfrm>
            <a:off x="724525" y="903850"/>
            <a:ext cx="7874400" cy="3988500"/>
          </a:xfrm>
          <a:prstGeom prst="rect">
            <a:avLst/>
          </a:prstGeom>
        </p:spPr>
        <p:txBody>
          <a:bodyPr spcFirstLastPara="1" wrap="square" lIns="0" tIns="0" rIns="0" bIns="0" anchor="t" anchorCtr="0">
            <a:noAutofit/>
          </a:bodyPr>
          <a:lstStyle/>
          <a:p>
            <a:pPr marL="457200" lvl="0" indent="-317500" algn="l" rtl="0">
              <a:spcBef>
                <a:spcPts val="0"/>
              </a:spcBef>
              <a:spcAft>
                <a:spcPts val="0"/>
              </a:spcAft>
              <a:buSzPts val="1400"/>
              <a:buFont typeface="Times New Roman"/>
              <a:buChar char="●"/>
            </a:pPr>
            <a:r>
              <a:rPr lang="en" sz="1400">
                <a:latin typeface="Times New Roman"/>
                <a:ea typeface="Times New Roman"/>
                <a:cs typeface="Times New Roman"/>
                <a:sym typeface="Times New Roman"/>
              </a:rPr>
              <a:t>Here, the losses from corresponding classes are weighed in inverse proportion to its frequency of occurrence and summed up across all classes.</a:t>
            </a:r>
            <a:endParaRPr sz="1400">
              <a:latin typeface="Times New Roman"/>
              <a:ea typeface="Times New Roman"/>
              <a:cs typeface="Times New Roman"/>
              <a:sym typeface="Times New Roman"/>
            </a:endParaRPr>
          </a:p>
          <a:p>
            <a:pPr marL="457200" lvl="0" indent="0" algn="l" rtl="0">
              <a:spcBef>
                <a:spcPts val="0"/>
              </a:spcBef>
              <a:spcAft>
                <a:spcPts val="0"/>
              </a:spcAft>
              <a:buNone/>
            </a:pPr>
            <a:endParaRPr sz="1400">
              <a:latin typeface="Times New Roman"/>
              <a:ea typeface="Times New Roman"/>
              <a:cs typeface="Times New Roman"/>
              <a:sym typeface="Times New Roman"/>
            </a:endParaRPr>
          </a:p>
          <a:p>
            <a:pPr marL="457200" lvl="0" indent="-317500" algn="l" rtl="0">
              <a:spcBef>
                <a:spcPts val="0"/>
              </a:spcBef>
              <a:spcAft>
                <a:spcPts val="0"/>
              </a:spcAft>
              <a:buSzPts val="1400"/>
              <a:buFont typeface="Times New Roman"/>
              <a:buChar char="●"/>
            </a:pPr>
            <a:r>
              <a:rPr lang="en" sz="1400">
                <a:latin typeface="Times New Roman"/>
                <a:ea typeface="Times New Roman"/>
                <a:cs typeface="Times New Roman"/>
                <a:sym typeface="Times New Roman"/>
              </a:rPr>
              <a:t>class_weights = [0.90,0.11,0.1] in order of Weed,Crop and Soil.(i.e R,G and B).</a:t>
            </a:r>
            <a:endParaRPr sz="1400">
              <a:latin typeface="Times New Roman"/>
              <a:ea typeface="Times New Roman"/>
              <a:cs typeface="Times New Roman"/>
              <a:sym typeface="Times New Roman"/>
            </a:endParaRPr>
          </a:p>
          <a:p>
            <a:pPr marL="457200" lvl="0" indent="0" algn="l" rtl="0">
              <a:spcBef>
                <a:spcPts val="0"/>
              </a:spcBef>
              <a:spcAft>
                <a:spcPts val="0"/>
              </a:spcAft>
              <a:buNone/>
            </a:pPr>
            <a:endParaRPr sz="1400">
              <a:latin typeface="Times New Roman"/>
              <a:ea typeface="Times New Roman"/>
              <a:cs typeface="Times New Roman"/>
              <a:sym typeface="Times New Roman"/>
            </a:endParaRPr>
          </a:p>
          <a:p>
            <a:pPr marL="457200" lvl="0" indent="-317500" algn="l" rtl="0">
              <a:spcBef>
                <a:spcPts val="0"/>
              </a:spcBef>
              <a:spcAft>
                <a:spcPts val="0"/>
              </a:spcAft>
              <a:buSzPts val="1400"/>
              <a:buFont typeface="Times New Roman"/>
              <a:buChar char="●"/>
            </a:pPr>
            <a:r>
              <a:rPr lang="en" sz="1400">
                <a:latin typeface="Times New Roman"/>
                <a:ea typeface="Times New Roman"/>
                <a:cs typeface="Times New Roman"/>
                <a:sym typeface="Times New Roman"/>
              </a:rPr>
              <a:t>It counters class imbalance which was caused in case of categorical cross-entropy.</a:t>
            </a:r>
            <a:endParaRPr sz="1400">
              <a:latin typeface="Times New Roman"/>
              <a:ea typeface="Times New Roman"/>
              <a:cs typeface="Times New Roman"/>
              <a:sym typeface="Times New Roman"/>
            </a:endParaRPr>
          </a:p>
          <a:p>
            <a:pPr marL="0" lvl="0" indent="0" algn="l" rtl="0">
              <a:spcBef>
                <a:spcPts val="0"/>
              </a:spcBef>
              <a:spcAft>
                <a:spcPts val="0"/>
              </a:spcAft>
              <a:buNone/>
            </a:pPr>
            <a:endParaRPr sz="1400">
              <a:latin typeface="Times New Roman"/>
              <a:ea typeface="Times New Roman"/>
              <a:cs typeface="Times New Roman"/>
              <a:sym typeface="Times New Roman"/>
            </a:endParaRPr>
          </a:p>
          <a:p>
            <a:pPr marL="0" lvl="0" indent="0" algn="l" rtl="0">
              <a:spcBef>
                <a:spcPts val="0"/>
              </a:spcBef>
              <a:spcAft>
                <a:spcPts val="0"/>
              </a:spcAft>
              <a:buNone/>
            </a:pPr>
            <a:endParaRPr sz="1400">
              <a:latin typeface="Times New Roman"/>
              <a:ea typeface="Times New Roman"/>
              <a:cs typeface="Times New Roman"/>
              <a:sym typeface="Times New Roman"/>
            </a:endParaRPr>
          </a:p>
          <a:p>
            <a:pPr marL="0" lvl="0" indent="0" algn="l" rtl="0">
              <a:spcBef>
                <a:spcPts val="0"/>
              </a:spcBef>
              <a:spcAft>
                <a:spcPts val="0"/>
              </a:spcAft>
              <a:buNone/>
            </a:pPr>
            <a:endParaRPr sz="1400">
              <a:latin typeface="Times New Roman"/>
              <a:ea typeface="Times New Roman"/>
              <a:cs typeface="Times New Roman"/>
              <a:sym typeface="Times New Roman"/>
            </a:endParaRPr>
          </a:p>
          <a:p>
            <a:pPr marL="0" lvl="0" indent="0" algn="l" rtl="0">
              <a:spcBef>
                <a:spcPts val="0"/>
              </a:spcBef>
              <a:spcAft>
                <a:spcPts val="0"/>
              </a:spcAft>
              <a:buNone/>
            </a:pPr>
            <a:endParaRPr sz="1400">
              <a:latin typeface="Times New Roman"/>
              <a:ea typeface="Times New Roman"/>
              <a:cs typeface="Times New Roman"/>
              <a:sym typeface="Times New Roman"/>
            </a:endParaRPr>
          </a:p>
          <a:p>
            <a:pPr marL="0" lvl="0" indent="0" algn="l" rtl="0">
              <a:spcBef>
                <a:spcPts val="0"/>
              </a:spcBef>
              <a:spcAft>
                <a:spcPts val="0"/>
              </a:spcAft>
              <a:buNone/>
            </a:pPr>
            <a:endParaRPr sz="1400">
              <a:latin typeface="Times New Roman"/>
              <a:ea typeface="Times New Roman"/>
              <a:cs typeface="Times New Roman"/>
              <a:sym typeface="Times New Roman"/>
            </a:endParaRPr>
          </a:p>
          <a:p>
            <a:pPr marL="0" lvl="0" indent="0" algn="l" rtl="0">
              <a:spcBef>
                <a:spcPts val="0"/>
              </a:spcBef>
              <a:spcAft>
                <a:spcPts val="0"/>
              </a:spcAft>
              <a:buNone/>
            </a:pPr>
            <a:endParaRPr sz="1400">
              <a:latin typeface="Times New Roman"/>
              <a:ea typeface="Times New Roman"/>
              <a:cs typeface="Times New Roman"/>
              <a:sym typeface="Times New Roman"/>
            </a:endParaRPr>
          </a:p>
          <a:p>
            <a:pPr marL="0" lvl="0" indent="0" algn="l" rtl="0">
              <a:spcBef>
                <a:spcPts val="0"/>
              </a:spcBef>
              <a:spcAft>
                <a:spcPts val="0"/>
              </a:spcAft>
              <a:buNone/>
            </a:pPr>
            <a:endParaRPr sz="1400">
              <a:latin typeface="Times New Roman"/>
              <a:ea typeface="Times New Roman"/>
              <a:cs typeface="Times New Roman"/>
              <a:sym typeface="Times New Roman"/>
            </a:endParaRPr>
          </a:p>
          <a:p>
            <a:pPr marL="0" lvl="0" indent="0" algn="l" rtl="0">
              <a:spcBef>
                <a:spcPts val="0"/>
              </a:spcBef>
              <a:spcAft>
                <a:spcPts val="0"/>
              </a:spcAft>
              <a:buNone/>
            </a:pPr>
            <a:endParaRPr sz="1400">
              <a:latin typeface="Times New Roman"/>
              <a:ea typeface="Times New Roman"/>
              <a:cs typeface="Times New Roman"/>
              <a:sym typeface="Times New Roman"/>
            </a:endParaRPr>
          </a:p>
          <a:p>
            <a:pPr marL="0" lvl="0" indent="0" algn="l" rtl="0">
              <a:spcBef>
                <a:spcPts val="0"/>
              </a:spcBef>
              <a:spcAft>
                <a:spcPts val="0"/>
              </a:spcAft>
              <a:buNone/>
            </a:pPr>
            <a:endParaRPr sz="1400">
              <a:latin typeface="Times New Roman"/>
              <a:ea typeface="Times New Roman"/>
              <a:cs typeface="Times New Roman"/>
              <a:sym typeface="Times New Roman"/>
            </a:endParaRPr>
          </a:p>
          <a:p>
            <a:pPr marL="457200" lvl="0" indent="-317500" algn="l" rtl="0">
              <a:spcBef>
                <a:spcPts val="0"/>
              </a:spcBef>
              <a:spcAft>
                <a:spcPts val="0"/>
              </a:spcAft>
              <a:buSzPts val="1400"/>
              <a:buFont typeface="Times New Roman"/>
              <a:buChar char="●"/>
            </a:pPr>
            <a:r>
              <a:rPr lang="en" sz="1400">
                <a:latin typeface="Times New Roman"/>
                <a:ea typeface="Times New Roman"/>
                <a:cs typeface="Times New Roman"/>
                <a:sym typeface="Times New Roman"/>
              </a:rPr>
              <a:t>Model trained using WCCE loss performs better than the other losses and its prediction is quite similar to ground truth.</a:t>
            </a:r>
            <a:endParaRPr sz="1400">
              <a:latin typeface="Times New Roman"/>
              <a:ea typeface="Times New Roman"/>
              <a:cs typeface="Times New Roman"/>
              <a:sym typeface="Times New Roman"/>
            </a:endParaRPr>
          </a:p>
          <a:p>
            <a:pPr marL="457200" lvl="0" indent="0" algn="l" rtl="0">
              <a:spcBef>
                <a:spcPts val="0"/>
              </a:spcBef>
              <a:spcAft>
                <a:spcPts val="0"/>
              </a:spcAft>
              <a:buNone/>
            </a:pPr>
            <a:endParaRPr sz="1400">
              <a:latin typeface="Times New Roman"/>
              <a:ea typeface="Times New Roman"/>
              <a:cs typeface="Times New Roman"/>
              <a:sym typeface="Times New Roman"/>
            </a:endParaRPr>
          </a:p>
          <a:p>
            <a:pPr marL="457200" lvl="0" indent="-317500" algn="l" rtl="0">
              <a:spcBef>
                <a:spcPts val="0"/>
              </a:spcBef>
              <a:spcAft>
                <a:spcPts val="0"/>
              </a:spcAft>
              <a:buSzPts val="1400"/>
              <a:buChar char="●"/>
            </a:pPr>
            <a:r>
              <a:rPr lang="en" sz="1400" b="1">
                <a:latin typeface="Times New Roman"/>
                <a:ea typeface="Times New Roman"/>
                <a:cs typeface="Times New Roman"/>
                <a:sym typeface="Times New Roman"/>
              </a:rPr>
              <a:t>Loss Function used</a:t>
            </a:r>
            <a:r>
              <a:rPr lang="en" sz="1400">
                <a:latin typeface="Times New Roman"/>
                <a:ea typeface="Times New Roman"/>
                <a:cs typeface="Times New Roman"/>
                <a:sym typeface="Times New Roman"/>
              </a:rPr>
              <a:t>: WCCE</a:t>
            </a:r>
            <a:endParaRPr sz="1400">
              <a:latin typeface="Times New Roman"/>
              <a:ea typeface="Times New Roman"/>
              <a:cs typeface="Times New Roman"/>
              <a:sym typeface="Times New Roman"/>
            </a:endParaRPr>
          </a:p>
        </p:txBody>
      </p:sp>
      <p:sp>
        <p:nvSpPr>
          <p:cNvPr id="551" name="Google Shape;551;g88e67510ed_10_76"/>
          <p:cNvSpPr txBox="1">
            <a:spLocks noGrp="1"/>
          </p:cNvSpPr>
          <p:nvPr>
            <p:ph type="sldNum" idx="12"/>
          </p:nvPr>
        </p:nvSpPr>
        <p:spPr>
          <a:xfrm>
            <a:off x="8556784" y="4749851"/>
            <a:ext cx="548700" cy="393600"/>
          </a:xfrm>
          <a:prstGeom prst="rect">
            <a:avLst/>
          </a:prstGeom>
        </p:spPr>
        <p:txBody>
          <a:bodyPr spcFirstLastPara="1" wrap="square" lIns="82925" tIns="41450" rIns="82925" bIns="41450" anchor="t" anchorCtr="0">
            <a:noAutofit/>
          </a:bodyPr>
          <a:lstStyle/>
          <a:p>
            <a:pPr marL="0" lvl="0" indent="0" algn="r" rtl="0">
              <a:spcBef>
                <a:spcPts val="0"/>
              </a:spcBef>
              <a:spcAft>
                <a:spcPts val="0"/>
              </a:spcAft>
              <a:buNone/>
            </a:pPr>
            <a:fld id="{00000000-1234-1234-1234-123412341234}" type="slidenum">
              <a:rPr lang="en"/>
              <a:t>27</a:t>
            </a:fld>
            <a:endParaRPr/>
          </a:p>
        </p:txBody>
      </p:sp>
      <p:pic>
        <p:nvPicPr>
          <p:cNvPr id="552" name="Google Shape;552;g88e67510ed_10_76"/>
          <p:cNvPicPr preferRelativeResize="0"/>
          <p:nvPr/>
        </p:nvPicPr>
        <p:blipFill>
          <a:blip r:embed="rId3">
            <a:alphaModFix/>
          </a:blip>
          <a:stretch>
            <a:fillRect/>
          </a:stretch>
        </p:blipFill>
        <p:spPr>
          <a:xfrm>
            <a:off x="1208412" y="2278637"/>
            <a:ext cx="6429726" cy="1734675"/>
          </a:xfrm>
          <a:prstGeom prst="rect">
            <a:avLst/>
          </a:prstGeom>
          <a:noFill/>
          <a:ln w="9525" cap="flat" cmpd="sng">
            <a:solidFill>
              <a:srgbClr val="000000"/>
            </a:solidFill>
            <a:prstDash val="solid"/>
            <a:round/>
            <a:headEnd type="none" w="sm" len="sm"/>
            <a:tailEnd type="none" w="sm" len="sm"/>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56"/>
        <p:cNvGrpSpPr/>
        <p:nvPr/>
      </p:nvGrpSpPr>
      <p:grpSpPr>
        <a:xfrm>
          <a:off x="0" y="0"/>
          <a:ext cx="0" cy="0"/>
          <a:chOff x="0" y="0"/>
          <a:chExt cx="0" cy="0"/>
        </a:xfrm>
      </p:grpSpPr>
      <p:sp>
        <p:nvSpPr>
          <p:cNvPr id="557" name="Google Shape;557;g89c14acff3_2_15"/>
          <p:cNvSpPr txBox="1">
            <a:spLocks noGrp="1"/>
          </p:cNvSpPr>
          <p:nvPr>
            <p:ph type="title"/>
          </p:nvPr>
        </p:nvSpPr>
        <p:spPr>
          <a:xfrm>
            <a:off x="1944612" y="467931"/>
            <a:ext cx="6683100" cy="960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	</a:t>
            </a:r>
            <a:r>
              <a:rPr lang="en" sz="1800" b="1">
                <a:latin typeface="Times New Roman"/>
                <a:ea typeface="Times New Roman"/>
                <a:cs typeface="Times New Roman"/>
                <a:sym typeface="Times New Roman"/>
              </a:rPr>
              <a:t>5.</a:t>
            </a:r>
            <a:r>
              <a:rPr lang="en" sz="1800">
                <a:latin typeface="Times New Roman"/>
                <a:ea typeface="Times New Roman"/>
                <a:cs typeface="Times New Roman"/>
                <a:sym typeface="Times New Roman"/>
              </a:rPr>
              <a:t> </a:t>
            </a:r>
            <a:r>
              <a:rPr lang="en" sz="1800" b="1">
                <a:latin typeface="Times New Roman"/>
                <a:ea typeface="Times New Roman"/>
                <a:cs typeface="Times New Roman"/>
                <a:sym typeface="Times New Roman"/>
              </a:rPr>
              <a:t>Results &amp; Conclusion</a:t>
            </a:r>
            <a:endParaRPr sz="1800" b="1">
              <a:latin typeface="Times New Roman"/>
              <a:ea typeface="Times New Roman"/>
              <a:cs typeface="Times New Roman"/>
              <a:sym typeface="Times New Roman"/>
            </a:endParaRPr>
          </a:p>
        </p:txBody>
      </p:sp>
      <p:sp>
        <p:nvSpPr>
          <p:cNvPr id="558" name="Google Shape;558;g89c14acff3_2_15"/>
          <p:cNvSpPr txBox="1">
            <a:spLocks noGrp="1"/>
          </p:cNvSpPr>
          <p:nvPr>
            <p:ph type="body" idx="1"/>
          </p:nvPr>
        </p:nvSpPr>
        <p:spPr>
          <a:xfrm>
            <a:off x="1700698" y="1428220"/>
            <a:ext cx="6685800" cy="2832300"/>
          </a:xfrm>
          <a:prstGeom prst="rect">
            <a:avLst/>
          </a:prstGeom>
        </p:spPr>
        <p:txBody>
          <a:bodyPr spcFirstLastPara="1" wrap="square" lIns="0" tIns="0" rIns="0" bIns="0" anchor="ctr" anchorCtr="0">
            <a:noAutofit/>
          </a:bodyPr>
          <a:lstStyle/>
          <a:p>
            <a:pPr marL="457200" lvl="0" indent="-342900" algn="l" rtl="0">
              <a:lnSpc>
                <a:spcPct val="115000"/>
              </a:lnSpc>
              <a:spcBef>
                <a:spcPts val="0"/>
              </a:spcBef>
              <a:spcAft>
                <a:spcPts val="0"/>
              </a:spcAft>
              <a:buSzPts val="1800"/>
              <a:buFont typeface="Times New Roman"/>
              <a:buAutoNum type="arabicPeriod"/>
            </a:pPr>
            <a:r>
              <a:rPr lang="en" sz="1800">
                <a:latin typeface="Times New Roman"/>
                <a:ea typeface="Times New Roman"/>
                <a:cs typeface="Times New Roman"/>
                <a:sym typeface="Times New Roman"/>
              </a:rPr>
              <a:t>Teleoperation</a:t>
            </a:r>
            <a:endParaRPr sz="1800">
              <a:latin typeface="Times New Roman"/>
              <a:ea typeface="Times New Roman"/>
              <a:cs typeface="Times New Roman"/>
              <a:sym typeface="Times New Roman"/>
            </a:endParaRPr>
          </a:p>
          <a:p>
            <a:pPr marL="457200" lvl="0" indent="-342900" algn="l" rtl="0">
              <a:lnSpc>
                <a:spcPct val="115000"/>
              </a:lnSpc>
              <a:spcBef>
                <a:spcPts val="0"/>
              </a:spcBef>
              <a:spcAft>
                <a:spcPts val="0"/>
              </a:spcAft>
              <a:buSzPts val="1800"/>
              <a:buFont typeface="Times New Roman"/>
              <a:buAutoNum type="arabicPeriod"/>
            </a:pPr>
            <a:r>
              <a:rPr lang="en" sz="1800">
                <a:latin typeface="Times New Roman"/>
                <a:ea typeface="Times New Roman"/>
                <a:cs typeface="Times New Roman"/>
                <a:sym typeface="Times New Roman"/>
              </a:rPr>
              <a:t>Autonomous Monitoring </a:t>
            </a:r>
            <a:endParaRPr sz="1800">
              <a:latin typeface="Times New Roman"/>
              <a:ea typeface="Times New Roman"/>
              <a:cs typeface="Times New Roman"/>
              <a:sym typeface="Times New Roman"/>
            </a:endParaRPr>
          </a:p>
          <a:p>
            <a:pPr marL="457200" lvl="0" indent="-342900" algn="l" rtl="0">
              <a:lnSpc>
                <a:spcPct val="115000"/>
              </a:lnSpc>
              <a:spcBef>
                <a:spcPts val="0"/>
              </a:spcBef>
              <a:spcAft>
                <a:spcPts val="0"/>
              </a:spcAft>
              <a:buSzPts val="1800"/>
              <a:buFont typeface="Times New Roman"/>
              <a:buAutoNum type="arabicPeriod"/>
            </a:pPr>
            <a:r>
              <a:rPr lang="en" sz="1800">
                <a:latin typeface="Times New Roman"/>
                <a:ea typeface="Times New Roman"/>
                <a:cs typeface="Times New Roman"/>
                <a:sym typeface="Times New Roman"/>
              </a:rPr>
              <a:t>Bonnet model Performance </a:t>
            </a:r>
            <a:endParaRPr sz="1800">
              <a:latin typeface="Times New Roman"/>
              <a:ea typeface="Times New Roman"/>
              <a:cs typeface="Times New Roman"/>
              <a:sym typeface="Times New Roman"/>
            </a:endParaRPr>
          </a:p>
          <a:p>
            <a:pPr marL="0" lvl="0" indent="0" algn="l" rtl="0">
              <a:lnSpc>
                <a:spcPct val="115000"/>
              </a:lnSpc>
              <a:spcBef>
                <a:spcPts val="0"/>
              </a:spcBef>
              <a:spcAft>
                <a:spcPts val="0"/>
              </a:spcAft>
              <a:buNone/>
            </a:pPr>
            <a:endParaRPr sz="1800">
              <a:latin typeface="Times New Roman"/>
              <a:ea typeface="Times New Roman"/>
              <a:cs typeface="Times New Roman"/>
              <a:sym typeface="Times New Roman"/>
            </a:endParaRPr>
          </a:p>
          <a:p>
            <a:pPr marL="0" lvl="0" indent="0" algn="l" rtl="0">
              <a:lnSpc>
                <a:spcPct val="115000"/>
              </a:lnSpc>
              <a:spcBef>
                <a:spcPts val="0"/>
              </a:spcBef>
              <a:spcAft>
                <a:spcPts val="0"/>
              </a:spcAft>
              <a:buNone/>
            </a:pPr>
            <a:endParaRPr/>
          </a:p>
        </p:txBody>
      </p:sp>
      <p:sp>
        <p:nvSpPr>
          <p:cNvPr id="559" name="Google Shape;559;g89c14acff3_2_15"/>
          <p:cNvSpPr txBox="1">
            <a:spLocks noGrp="1"/>
          </p:cNvSpPr>
          <p:nvPr>
            <p:ph type="sldNum" idx="12"/>
          </p:nvPr>
        </p:nvSpPr>
        <p:spPr>
          <a:xfrm>
            <a:off x="8556784" y="4749851"/>
            <a:ext cx="548700" cy="393600"/>
          </a:xfrm>
          <a:prstGeom prst="rect">
            <a:avLst/>
          </a:prstGeom>
        </p:spPr>
        <p:txBody>
          <a:bodyPr spcFirstLastPara="1" wrap="square" lIns="82925" tIns="41450" rIns="82925" bIns="41450" anchor="t" anchorCtr="0">
            <a:noAutofit/>
          </a:bodyPr>
          <a:lstStyle/>
          <a:p>
            <a:pPr marL="0" lvl="0" indent="0" algn="r" rtl="0">
              <a:spcBef>
                <a:spcPts val="0"/>
              </a:spcBef>
              <a:spcAft>
                <a:spcPts val="0"/>
              </a:spcAft>
              <a:buNone/>
            </a:pPr>
            <a:fld id="{00000000-1234-1234-1234-123412341234}" type="slidenum">
              <a:rPr lang="en"/>
              <a:t>28</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63"/>
        <p:cNvGrpSpPr/>
        <p:nvPr/>
      </p:nvGrpSpPr>
      <p:grpSpPr>
        <a:xfrm>
          <a:off x="0" y="0"/>
          <a:ext cx="0" cy="0"/>
          <a:chOff x="0" y="0"/>
          <a:chExt cx="0" cy="0"/>
        </a:xfrm>
      </p:grpSpPr>
      <p:sp>
        <p:nvSpPr>
          <p:cNvPr id="564" name="Google Shape;564;g88e67510ed_8_56"/>
          <p:cNvSpPr txBox="1">
            <a:spLocks noGrp="1"/>
          </p:cNvSpPr>
          <p:nvPr>
            <p:ph type="title"/>
          </p:nvPr>
        </p:nvSpPr>
        <p:spPr>
          <a:xfrm>
            <a:off x="1943025" y="74350"/>
            <a:ext cx="5826000" cy="284400"/>
          </a:xfrm>
          <a:prstGeom prst="rect">
            <a:avLst/>
          </a:prstGeom>
        </p:spPr>
        <p:txBody>
          <a:bodyPr spcFirstLastPara="1" wrap="square" lIns="0" tIns="0" rIns="0" bIns="0" anchor="ctr" anchorCtr="0">
            <a:noAutofit/>
          </a:bodyPr>
          <a:lstStyle/>
          <a:p>
            <a:pPr marL="1828800" lvl="0" indent="457200" algn="l" rtl="0">
              <a:spcBef>
                <a:spcPts val="0"/>
              </a:spcBef>
              <a:spcAft>
                <a:spcPts val="0"/>
              </a:spcAft>
              <a:buNone/>
            </a:pPr>
            <a:r>
              <a:rPr lang="en" b="1">
                <a:latin typeface="Times New Roman"/>
                <a:ea typeface="Times New Roman"/>
                <a:cs typeface="Times New Roman"/>
                <a:sym typeface="Times New Roman"/>
              </a:rPr>
              <a:t>1</a:t>
            </a:r>
            <a:r>
              <a:rPr lang="en" sz="1800" b="1">
                <a:latin typeface="Times New Roman"/>
                <a:ea typeface="Times New Roman"/>
                <a:cs typeface="Times New Roman"/>
                <a:sym typeface="Times New Roman"/>
              </a:rPr>
              <a:t>.  Teleoperation</a:t>
            </a:r>
            <a:endParaRPr sz="1800" b="1">
              <a:latin typeface="Times New Roman"/>
              <a:ea typeface="Times New Roman"/>
              <a:cs typeface="Times New Roman"/>
              <a:sym typeface="Times New Roman"/>
            </a:endParaRPr>
          </a:p>
        </p:txBody>
      </p:sp>
      <p:pic>
        <p:nvPicPr>
          <p:cNvPr id="565" name="Google Shape;565;g88e67510ed_8_56"/>
          <p:cNvPicPr preferRelativeResize="0"/>
          <p:nvPr/>
        </p:nvPicPr>
        <p:blipFill>
          <a:blip r:embed="rId3">
            <a:alphaModFix/>
          </a:blip>
          <a:stretch>
            <a:fillRect/>
          </a:stretch>
        </p:blipFill>
        <p:spPr>
          <a:xfrm>
            <a:off x="648650" y="547300"/>
            <a:ext cx="7908125" cy="4280126"/>
          </a:xfrm>
          <a:prstGeom prst="rect">
            <a:avLst/>
          </a:prstGeom>
          <a:noFill/>
          <a:ln w="9525" cap="flat" cmpd="sng">
            <a:solidFill>
              <a:srgbClr val="000000"/>
            </a:solidFill>
            <a:prstDash val="solid"/>
            <a:round/>
            <a:headEnd type="none" w="sm" len="sm"/>
            <a:tailEnd type="none" w="sm" len="sm"/>
          </a:ln>
        </p:spPr>
      </p:pic>
      <p:sp>
        <p:nvSpPr>
          <p:cNvPr id="566" name="Google Shape;566;g88e67510ed_8_56"/>
          <p:cNvSpPr txBox="1">
            <a:spLocks noGrp="1"/>
          </p:cNvSpPr>
          <p:nvPr>
            <p:ph type="sldNum" idx="12"/>
          </p:nvPr>
        </p:nvSpPr>
        <p:spPr>
          <a:xfrm>
            <a:off x="8556784" y="4749851"/>
            <a:ext cx="548700" cy="393600"/>
          </a:xfrm>
          <a:prstGeom prst="rect">
            <a:avLst/>
          </a:prstGeom>
        </p:spPr>
        <p:txBody>
          <a:bodyPr spcFirstLastPara="1" wrap="square" lIns="82925" tIns="41450" rIns="82925" bIns="41450" anchor="t" anchorCtr="0">
            <a:noAutofit/>
          </a:bodyPr>
          <a:lstStyle/>
          <a:p>
            <a:pPr marL="0" lvl="0" indent="0" algn="r" rtl="0">
              <a:spcBef>
                <a:spcPts val="0"/>
              </a:spcBef>
              <a:spcAft>
                <a:spcPts val="0"/>
              </a:spcAft>
              <a:buNone/>
            </a:pPr>
            <a:fld id="{00000000-1234-1234-1234-123412341234}" type="slidenum">
              <a:rPr lang="en"/>
              <a:t>29</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p2"/>
          <p:cNvSpPr txBox="1"/>
          <p:nvPr/>
        </p:nvSpPr>
        <p:spPr>
          <a:xfrm>
            <a:off x="1941675" y="1723351"/>
            <a:ext cx="6685800" cy="1846200"/>
          </a:xfrm>
          <a:prstGeom prst="rect">
            <a:avLst/>
          </a:prstGeom>
          <a:noFill/>
          <a:ln>
            <a:noFill/>
          </a:ln>
        </p:spPr>
        <p:txBody>
          <a:bodyPr spcFirstLastPara="1" wrap="square" lIns="0" tIns="0" rIns="0" bIns="0" anchor="ctr" anchorCtr="0">
            <a:noAutofit/>
          </a:bodyPr>
          <a:lstStyle/>
          <a:p>
            <a:pPr marL="457200" marR="0" lvl="0" indent="-323850" algn="just" rtl="0">
              <a:lnSpc>
                <a:spcPct val="115000"/>
              </a:lnSpc>
              <a:spcBef>
                <a:spcPts val="0"/>
              </a:spcBef>
              <a:spcAft>
                <a:spcPts val="0"/>
              </a:spcAft>
              <a:buClr>
                <a:srgbClr val="000000"/>
              </a:buClr>
              <a:buSzPts val="1500"/>
              <a:buFont typeface="Times New Roman"/>
              <a:buAutoNum type="arabicPeriod"/>
            </a:pPr>
            <a:r>
              <a:rPr lang="en" sz="1500">
                <a:latin typeface="Times New Roman"/>
                <a:ea typeface="Times New Roman"/>
                <a:cs typeface="Times New Roman"/>
                <a:sym typeface="Times New Roman"/>
              </a:rPr>
              <a:t>Problem Statement</a:t>
            </a:r>
            <a:r>
              <a:rPr lang="en" sz="1500" i="0" u="none" strike="noStrike" cap="none">
                <a:solidFill>
                  <a:srgbClr val="000000"/>
                </a:solidFill>
                <a:latin typeface="Times New Roman"/>
                <a:ea typeface="Times New Roman"/>
                <a:cs typeface="Times New Roman"/>
                <a:sym typeface="Times New Roman"/>
              </a:rPr>
              <a:t> Explana</a:t>
            </a:r>
            <a:r>
              <a:rPr lang="en" sz="1500">
                <a:latin typeface="Times New Roman"/>
                <a:ea typeface="Times New Roman"/>
                <a:cs typeface="Times New Roman"/>
                <a:sym typeface="Times New Roman"/>
              </a:rPr>
              <a:t>tion</a:t>
            </a:r>
            <a:endParaRPr sz="1500" i="0" u="none" strike="noStrike" cap="none">
              <a:solidFill>
                <a:srgbClr val="000000"/>
              </a:solidFill>
              <a:latin typeface="Times New Roman"/>
              <a:ea typeface="Times New Roman"/>
              <a:cs typeface="Times New Roman"/>
              <a:sym typeface="Times New Roman"/>
            </a:endParaRPr>
          </a:p>
          <a:p>
            <a:pPr marL="457200" marR="0" lvl="0" indent="-323850" algn="just" rtl="0">
              <a:lnSpc>
                <a:spcPct val="115000"/>
              </a:lnSpc>
              <a:spcBef>
                <a:spcPts val="0"/>
              </a:spcBef>
              <a:spcAft>
                <a:spcPts val="0"/>
              </a:spcAft>
              <a:buClr>
                <a:srgbClr val="000000"/>
              </a:buClr>
              <a:buSzPts val="1500"/>
              <a:buFont typeface="Times New Roman"/>
              <a:buAutoNum type="arabicPeriod"/>
            </a:pPr>
            <a:r>
              <a:rPr lang="en" sz="1500">
                <a:latin typeface="Times New Roman"/>
                <a:ea typeface="Times New Roman"/>
                <a:cs typeface="Times New Roman"/>
                <a:sym typeface="Times New Roman"/>
              </a:rPr>
              <a:t>Our Approach and Timeline</a:t>
            </a:r>
            <a:r>
              <a:rPr lang="en" sz="1500" i="0" u="none" strike="noStrike" cap="none">
                <a:solidFill>
                  <a:srgbClr val="000000"/>
                </a:solidFill>
                <a:latin typeface="Times New Roman"/>
                <a:ea typeface="Times New Roman"/>
                <a:cs typeface="Times New Roman"/>
                <a:sym typeface="Times New Roman"/>
              </a:rPr>
              <a:t> </a:t>
            </a:r>
            <a:endParaRPr sz="1500" i="0" u="none" strike="noStrike" cap="none">
              <a:solidFill>
                <a:srgbClr val="000000"/>
              </a:solidFill>
              <a:latin typeface="Times New Roman"/>
              <a:ea typeface="Times New Roman"/>
              <a:cs typeface="Times New Roman"/>
              <a:sym typeface="Times New Roman"/>
            </a:endParaRPr>
          </a:p>
          <a:p>
            <a:pPr marL="457200" marR="0" lvl="0" indent="-323850" algn="just" rtl="0">
              <a:lnSpc>
                <a:spcPct val="115000"/>
              </a:lnSpc>
              <a:spcBef>
                <a:spcPts val="0"/>
              </a:spcBef>
              <a:spcAft>
                <a:spcPts val="0"/>
              </a:spcAft>
              <a:buClr>
                <a:srgbClr val="000000"/>
              </a:buClr>
              <a:buSzPts val="1500"/>
              <a:buFont typeface="Times New Roman"/>
              <a:buAutoNum type="arabicPeriod"/>
            </a:pPr>
            <a:r>
              <a:rPr lang="en" sz="1500">
                <a:latin typeface="Times New Roman"/>
                <a:ea typeface="Times New Roman"/>
                <a:cs typeface="Times New Roman"/>
                <a:sym typeface="Times New Roman"/>
              </a:rPr>
              <a:t>Modelling &amp; Simulation</a:t>
            </a:r>
            <a:endParaRPr sz="1500" i="0" u="none" strike="noStrike" cap="none">
              <a:solidFill>
                <a:srgbClr val="000000"/>
              </a:solidFill>
              <a:latin typeface="Times New Roman"/>
              <a:ea typeface="Times New Roman"/>
              <a:cs typeface="Times New Roman"/>
              <a:sym typeface="Times New Roman"/>
            </a:endParaRPr>
          </a:p>
          <a:p>
            <a:pPr marL="457200" marR="0" lvl="0" indent="-323850" algn="just" rtl="0">
              <a:lnSpc>
                <a:spcPct val="115000"/>
              </a:lnSpc>
              <a:spcBef>
                <a:spcPts val="0"/>
              </a:spcBef>
              <a:spcAft>
                <a:spcPts val="0"/>
              </a:spcAft>
              <a:buClr>
                <a:srgbClr val="000000"/>
              </a:buClr>
              <a:buSzPts val="1500"/>
              <a:buFont typeface="Times New Roman"/>
              <a:buAutoNum type="arabicPeriod"/>
            </a:pPr>
            <a:r>
              <a:rPr lang="en" sz="1500">
                <a:latin typeface="Times New Roman"/>
                <a:ea typeface="Times New Roman"/>
                <a:cs typeface="Times New Roman"/>
                <a:sym typeface="Times New Roman"/>
              </a:rPr>
              <a:t>Algorithms Implementation</a:t>
            </a:r>
            <a:endParaRPr sz="1500" i="0" u="none" strike="noStrike" cap="none">
              <a:solidFill>
                <a:srgbClr val="000000"/>
              </a:solidFill>
              <a:latin typeface="Times New Roman"/>
              <a:ea typeface="Times New Roman"/>
              <a:cs typeface="Times New Roman"/>
              <a:sym typeface="Times New Roman"/>
            </a:endParaRPr>
          </a:p>
          <a:p>
            <a:pPr marL="457200" marR="0" lvl="0" indent="-323850" algn="just" rtl="0">
              <a:lnSpc>
                <a:spcPct val="115000"/>
              </a:lnSpc>
              <a:spcBef>
                <a:spcPts val="0"/>
              </a:spcBef>
              <a:spcAft>
                <a:spcPts val="0"/>
              </a:spcAft>
              <a:buClr>
                <a:srgbClr val="000000"/>
              </a:buClr>
              <a:buSzPts val="1500"/>
              <a:buFont typeface="Times New Roman"/>
              <a:buAutoNum type="arabicPeriod"/>
            </a:pPr>
            <a:r>
              <a:rPr lang="en" sz="1500">
                <a:latin typeface="Times New Roman"/>
                <a:ea typeface="Times New Roman"/>
                <a:cs typeface="Times New Roman"/>
                <a:sym typeface="Times New Roman"/>
              </a:rPr>
              <a:t>Results &amp; Conclusion</a:t>
            </a:r>
            <a:endParaRPr sz="1500">
              <a:latin typeface="Times New Roman"/>
              <a:ea typeface="Times New Roman"/>
              <a:cs typeface="Times New Roman"/>
              <a:sym typeface="Times New Roman"/>
            </a:endParaRPr>
          </a:p>
          <a:p>
            <a:pPr marL="457200" marR="0" lvl="0" indent="-323850" algn="just" rtl="0">
              <a:lnSpc>
                <a:spcPct val="115000"/>
              </a:lnSpc>
              <a:spcBef>
                <a:spcPts val="0"/>
              </a:spcBef>
              <a:spcAft>
                <a:spcPts val="0"/>
              </a:spcAft>
              <a:buSzPts val="1500"/>
              <a:buFont typeface="Times New Roman"/>
              <a:buAutoNum type="arabicPeriod"/>
            </a:pPr>
            <a:r>
              <a:rPr lang="en" sz="1500">
                <a:latin typeface="Times New Roman"/>
                <a:ea typeface="Times New Roman"/>
                <a:cs typeface="Times New Roman"/>
                <a:sym typeface="Times New Roman"/>
              </a:rPr>
              <a:t>Demo</a:t>
            </a:r>
            <a:endParaRPr sz="1500">
              <a:latin typeface="Times New Roman"/>
              <a:ea typeface="Times New Roman"/>
              <a:cs typeface="Times New Roman"/>
              <a:sym typeface="Times New Roman"/>
            </a:endParaRPr>
          </a:p>
          <a:p>
            <a:pPr marL="457200" marR="0" lvl="0" indent="-323850" algn="just" rtl="0">
              <a:lnSpc>
                <a:spcPct val="115000"/>
              </a:lnSpc>
              <a:spcBef>
                <a:spcPts val="0"/>
              </a:spcBef>
              <a:spcAft>
                <a:spcPts val="0"/>
              </a:spcAft>
              <a:buSzPts val="1500"/>
              <a:buFont typeface="Times New Roman"/>
              <a:buAutoNum type="arabicPeriod"/>
            </a:pPr>
            <a:r>
              <a:rPr lang="en" sz="1500">
                <a:latin typeface="Times New Roman"/>
                <a:ea typeface="Times New Roman"/>
                <a:cs typeface="Times New Roman"/>
                <a:sym typeface="Times New Roman"/>
              </a:rPr>
              <a:t>Q&amp;A.</a:t>
            </a:r>
            <a:endParaRPr sz="1500">
              <a:latin typeface="Times New Roman"/>
              <a:ea typeface="Times New Roman"/>
              <a:cs typeface="Times New Roman"/>
              <a:sym typeface="Times New Roman"/>
            </a:endParaRPr>
          </a:p>
        </p:txBody>
      </p:sp>
      <p:sp>
        <p:nvSpPr>
          <p:cNvPr id="289" name="Google Shape;289;p2"/>
          <p:cNvSpPr txBox="1"/>
          <p:nvPr/>
        </p:nvSpPr>
        <p:spPr>
          <a:xfrm>
            <a:off x="1941675" y="822300"/>
            <a:ext cx="6533100" cy="4890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 sz="1800" b="1">
                <a:latin typeface="Times New Roman"/>
                <a:ea typeface="Times New Roman"/>
                <a:cs typeface="Times New Roman"/>
                <a:sym typeface="Times New Roman"/>
              </a:rPr>
              <a:t>OUTLINE OF THE PRESENTATION</a:t>
            </a:r>
            <a:endParaRPr sz="1800" b="1" i="0" u="none" strike="noStrike" cap="none">
              <a:solidFill>
                <a:srgbClr val="000000"/>
              </a:solidFill>
              <a:latin typeface="Times New Roman"/>
              <a:ea typeface="Times New Roman"/>
              <a:cs typeface="Times New Roman"/>
              <a:sym typeface="Times New Roman"/>
            </a:endParaRPr>
          </a:p>
        </p:txBody>
      </p:sp>
      <p:sp>
        <p:nvSpPr>
          <p:cNvPr id="290" name="Google Shape;290;p2"/>
          <p:cNvSpPr txBox="1">
            <a:spLocks noGrp="1"/>
          </p:cNvSpPr>
          <p:nvPr>
            <p:ph type="sldNum" idx="12"/>
          </p:nvPr>
        </p:nvSpPr>
        <p:spPr>
          <a:xfrm>
            <a:off x="8556784" y="4749851"/>
            <a:ext cx="548700" cy="393600"/>
          </a:xfrm>
          <a:prstGeom prst="rect">
            <a:avLst/>
          </a:prstGeom>
        </p:spPr>
        <p:txBody>
          <a:bodyPr spcFirstLastPara="1" wrap="square" lIns="82925" tIns="41450" rIns="82925" bIns="41450" anchor="t" anchorCtr="0">
            <a:noAutofit/>
          </a:bodyPr>
          <a:lstStyle/>
          <a:p>
            <a:pPr marL="0" lvl="0" indent="0" algn="r" rtl="0">
              <a:spcBef>
                <a:spcPts val="0"/>
              </a:spcBef>
              <a:spcAft>
                <a:spcPts val="0"/>
              </a:spcAft>
              <a:buNone/>
            </a:pPr>
            <a:fld id="{00000000-1234-1234-1234-123412341234}" type="slidenum">
              <a:rPr lang="en"/>
              <a:t>3</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70"/>
        <p:cNvGrpSpPr/>
        <p:nvPr/>
      </p:nvGrpSpPr>
      <p:grpSpPr>
        <a:xfrm>
          <a:off x="0" y="0"/>
          <a:ext cx="0" cy="0"/>
          <a:chOff x="0" y="0"/>
          <a:chExt cx="0" cy="0"/>
        </a:xfrm>
      </p:grpSpPr>
      <p:sp>
        <p:nvSpPr>
          <p:cNvPr id="571" name="Google Shape;571;g88e67510ed_8_62"/>
          <p:cNvSpPr txBox="1">
            <a:spLocks noGrp="1"/>
          </p:cNvSpPr>
          <p:nvPr>
            <p:ph type="title"/>
          </p:nvPr>
        </p:nvSpPr>
        <p:spPr>
          <a:xfrm>
            <a:off x="1943025" y="3"/>
            <a:ext cx="6683100" cy="423300"/>
          </a:xfrm>
          <a:prstGeom prst="rect">
            <a:avLst/>
          </a:prstGeom>
        </p:spPr>
        <p:txBody>
          <a:bodyPr spcFirstLastPara="1" wrap="square" lIns="0" tIns="0" rIns="0" bIns="0" anchor="ctr" anchorCtr="0">
            <a:noAutofit/>
          </a:bodyPr>
          <a:lstStyle/>
          <a:p>
            <a:pPr marL="1371600" lvl="0" indent="457200" algn="l" rtl="0">
              <a:spcBef>
                <a:spcPts val="0"/>
              </a:spcBef>
              <a:spcAft>
                <a:spcPts val="0"/>
              </a:spcAft>
              <a:buNone/>
            </a:pPr>
            <a:r>
              <a:rPr lang="en" sz="1800" b="1">
                <a:latin typeface="Times New Roman"/>
                <a:ea typeface="Times New Roman"/>
                <a:cs typeface="Times New Roman"/>
                <a:sym typeface="Times New Roman"/>
              </a:rPr>
              <a:t>2. Autonomous Monitoring</a:t>
            </a:r>
            <a:endParaRPr sz="1800" b="1">
              <a:latin typeface="Times New Roman"/>
              <a:ea typeface="Times New Roman"/>
              <a:cs typeface="Times New Roman"/>
              <a:sym typeface="Times New Roman"/>
            </a:endParaRPr>
          </a:p>
        </p:txBody>
      </p:sp>
      <p:graphicFrame>
        <p:nvGraphicFramePr>
          <p:cNvPr id="572" name="Google Shape;572;g88e67510ed_8_62"/>
          <p:cNvGraphicFramePr/>
          <p:nvPr/>
        </p:nvGraphicFramePr>
        <p:xfrm>
          <a:off x="457200" y="457200"/>
          <a:ext cx="8991600" cy="396210"/>
        </p:xfrm>
        <a:graphic>
          <a:graphicData uri="http://schemas.openxmlformats.org/drawingml/2006/table">
            <a:tbl>
              <a:tblPr>
                <a:noFill/>
                <a:tableStyleId>{B5AD7F8D-74CB-4AC6-93E4-89CC15266749}</a:tableStyleId>
              </a:tblPr>
              <a:tblGrid>
                <a:gridCol w="8991600">
                  <a:extLst>
                    <a:ext uri="{9D8B030D-6E8A-4147-A177-3AD203B41FA5}">
                      <a16:colId xmlns:a16="http://schemas.microsoft.com/office/drawing/2014/main" val="20000"/>
                    </a:ext>
                  </a:extLst>
                </a:gridCol>
              </a:tblGrid>
              <a:tr h="0">
                <a:tc>
                  <a:txBody>
                    <a:bodyPr/>
                    <a:lstStyle/>
                    <a:p>
                      <a:pPr marL="0" lvl="0" indent="0" algn="l" rtl="0">
                        <a:spcBef>
                          <a:spcPts val="0"/>
                        </a:spcBef>
                        <a:spcAft>
                          <a:spcPts val="0"/>
                        </a:spcAft>
                        <a:buNone/>
                      </a:pPr>
                      <a:endParaRPr/>
                    </a:p>
                  </a:txBody>
                  <a:tcPr marL="91425" marR="91425" marT="91425" marB="91425"/>
                </a:tc>
                <a:extLst>
                  <a:ext uri="{0D108BD9-81ED-4DB2-BD59-A6C34878D82A}">
                    <a16:rowId xmlns:a16="http://schemas.microsoft.com/office/drawing/2014/main" val="10000"/>
                  </a:ext>
                </a:extLst>
              </a:tr>
            </a:tbl>
          </a:graphicData>
        </a:graphic>
      </p:graphicFrame>
      <p:pic>
        <p:nvPicPr>
          <p:cNvPr id="573" name="Google Shape;573;g88e67510ed_8_62"/>
          <p:cNvPicPr preferRelativeResize="0"/>
          <p:nvPr/>
        </p:nvPicPr>
        <p:blipFill rotWithShape="1">
          <a:blip r:embed="rId3">
            <a:alphaModFix/>
          </a:blip>
          <a:srcRect t="2704"/>
          <a:stretch/>
        </p:blipFill>
        <p:spPr>
          <a:xfrm>
            <a:off x="1652450" y="380600"/>
            <a:ext cx="1939436" cy="1968200"/>
          </a:xfrm>
          <a:prstGeom prst="rect">
            <a:avLst/>
          </a:prstGeom>
          <a:noFill/>
          <a:ln w="9525" cap="flat" cmpd="sng">
            <a:solidFill>
              <a:srgbClr val="000000"/>
            </a:solidFill>
            <a:prstDash val="solid"/>
            <a:round/>
            <a:headEnd type="none" w="sm" len="sm"/>
            <a:tailEnd type="none" w="sm" len="sm"/>
          </a:ln>
        </p:spPr>
      </p:pic>
      <p:pic>
        <p:nvPicPr>
          <p:cNvPr id="574" name="Google Shape;574;g88e67510ed_8_62"/>
          <p:cNvPicPr preferRelativeResize="0"/>
          <p:nvPr/>
        </p:nvPicPr>
        <p:blipFill rotWithShape="1">
          <a:blip r:embed="rId4">
            <a:alphaModFix/>
          </a:blip>
          <a:srcRect b="5374"/>
          <a:stretch/>
        </p:blipFill>
        <p:spPr>
          <a:xfrm>
            <a:off x="3313050" y="2887575"/>
            <a:ext cx="3033326" cy="1789925"/>
          </a:xfrm>
          <a:prstGeom prst="rect">
            <a:avLst/>
          </a:prstGeom>
          <a:noFill/>
          <a:ln w="9525" cap="flat" cmpd="sng">
            <a:solidFill>
              <a:srgbClr val="000000"/>
            </a:solidFill>
            <a:prstDash val="solid"/>
            <a:round/>
            <a:headEnd type="none" w="sm" len="sm"/>
            <a:tailEnd type="none" w="sm" len="sm"/>
          </a:ln>
        </p:spPr>
      </p:pic>
      <p:pic>
        <p:nvPicPr>
          <p:cNvPr id="575" name="Google Shape;575;g88e67510ed_8_62"/>
          <p:cNvPicPr preferRelativeResize="0"/>
          <p:nvPr/>
        </p:nvPicPr>
        <p:blipFill rotWithShape="1">
          <a:blip r:embed="rId5">
            <a:alphaModFix/>
          </a:blip>
          <a:srcRect t="2315"/>
          <a:stretch/>
        </p:blipFill>
        <p:spPr>
          <a:xfrm>
            <a:off x="3908025" y="380601"/>
            <a:ext cx="1843393" cy="1968200"/>
          </a:xfrm>
          <a:prstGeom prst="rect">
            <a:avLst/>
          </a:prstGeom>
          <a:noFill/>
          <a:ln w="9525" cap="flat" cmpd="sng">
            <a:solidFill>
              <a:srgbClr val="000000"/>
            </a:solidFill>
            <a:prstDash val="solid"/>
            <a:round/>
            <a:headEnd type="none" w="sm" len="sm"/>
            <a:tailEnd type="none" w="sm" len="sm"/>
          </a:ln>
        </p:spPr>
      </p:pic>
      <p:pic>
        <p:nvPicPr>
          <p:cNvPr id="576" name="Google Shape;576;g88e67510ed_8_62"/>
          <p:cNvPicPr preferRelativeResize="0"/>
          <p:nvPr/>
        </p:nvPicPr>
        <p:blipFill rotWithShape="1">
          <a:blip r:embed="rId6">
            <a:alphaModFix/>
          </a:blip>
          <a:srcRect t="2188" b="126"/>
          <a:stretch/>
        </p:blipFill>
        <p:spPr>
          <a:xfrm>
            <a:off x="6067574" y="410350"/>
            <a:ext cx="1939425" cy="1891600"/>
          </a:xfrm>
          <a:prstGeom prst="rect">
            <a:avLst/>
          </a:prstGeom>
          <a:noFill/>
          <a:ln w="9525" cap="flat" cmpd="sng">
            <a:solidFill>
              <a:srgbClr val="000000"/>
            </a:solidFill>
            <a:prstDash val="solid"/>
            <a:round/>
            <a:headEnd type="none" w="sm" len="sm"/>
            <a:tailEnd type="none" w="sm" len="sm"/>
          </a:ln>
        </p:spPr>
      </p:pic>
      <p:sp>
        <p:nvSpPr>
          <p:cNvPr id="577" name="Google Shape;577;g88e67510ed_8_62"/>
          <p:cNvSpPr txBox="1">
            <a:spLocks noGrp="1"/>
          </p:cNvSpPr>
          <p:nvPr>
            <p:ph type="sldNum" idx="12"/>
          </p:nvPr>
        </p:nvSpPr>
        <p:spPr>
          <a:xfrm>
            <a:off x="8556784" y="4749851"/>
            <a:ext cx="548700" cy="393600"/>
          </a:xfrm>
          <a:prstGeom prst="rect">
            <a:avLst/>
          </a:prstGeom>
        </p:spPr>
        <p:txBody>
          <a:bodyPr spcFirstLastPara="1" wrap="square" lIns="82925" tIns="41450" rIns="82925" bIns="41450" anchor="t" anchorCtr="0">
            <a:noAutofit/>
          </a:bodyPr>
          <a:lstStyle/>
          <a:p>
            <a:pPr marL="0" lvl="0" indent="0" algn="r" rtl="0">
              <a:spcBef>
                <a:spcPts val="0"/>
              </a:spcBef>
              <a:spcAft>
                <a:spcPts val="0"/>
              </a:spcAft>
              <a:buNone/>
            </a:pPr>
            <a:fld id="{00000000-1234-1234-1234-123412341234}" type="slidenum">
              <a:rPr lang="en"/>
              <a:t>30</a:t>
            </a:fld>
            <a:endParaRPr/>
          </a:p>
        </p:txBody>
      </p:sp>
      <p:sp>
        <p:nvSpPr>
          <p:cNvPr id="578" name="Google Shape;578;g88e67510ed_8_62"/>
          <p:cNvSpPr txBox="1"/>
          <p:nvPr/>
        </p:nvSpPr>
        <p:spPr>
          <a:xfrm>
            <a:off x="2548300" y="2301950"/>
            <a:ext cx="4979400" cy="219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500">
                <a:latin typeface="Times New Roman"/>
                <a:ea typeface="Times New Roman"/>
                <a:cs typeface="Times New Roman"/>
                <a:sym typeface="Times New Roman"/>
              </a:rPr>
              <a:t>Testing of Trajectory planner Algorithm(For random points)</a:t>
            </a:r>
            <a:endParaRPr sz="1500">
              <a:latin typeface="Times New Roman"/>
              <a:ea typeface="Times New Roman"/>
              <a:cs typeface="Times New Roman"/>
              <a:sym typeface="Times New Roman"/>
            </a:endParaRPr>
          </a:p>
        </p:txBody>
      </p:sp>
      <p:sp>
        <p:nvSpPr>
          <p:cNvPr id="579" name="Google Shape;579;g88e67510ed_8_62"/>
          <p:cNvSpPr txBox="1"/>
          <p:nvPr/>
        </p:nvSpPr>
        <p:spPr>
          <a:xfrm>
            <a:off x="3149125" y="4677500"/>
            <a:ext cx="3361200" cy="35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   </a:t>
            </a:r>
            <a:r>
              <a:rPr lang="en" sz="1500">
                <a:latin typeface="Times New Roman"/>
                <a:ea typeface="Times New Roman"/>
                <a:cs typeface="Times New Roman"/>
                <a:sym typeface="Times New Roman"/>
              </a:rPr>
              <a:t>Different Points at end of raw in Field</a:t>
            </a:r>
            <a:endParaRPr sz="1500">
              <a:latin typeface="Times New Roman"/>
              <a:ea typeface="Times New Roman"/>
              <a:cs typeface="Times New Roman"/>
              <a:sym typeface="Times New Roman"/>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83"/>
        <p:cNvGrpSpPr/>
        <p:nvPr/>
      </p:nvGrpSpPr>
      <p:grpSpPr>
        <a:xfrm>
          <a:off x="0" y="0"/>
          <a:ext cx="0" cy="0"/>
          <a:chOff x="0" y="0"/>
          <a:chExt cx="0" cy="0"/>
        </a:xfrm>
      </p:grpSpPr>
      <p:sp>
        <p:nvSpPr>
          <p:cNvPr id="584" name="Google Shape;584;g88e67510ed_10_89"/>
          <p:cNvSpPr txBox="1">
            <a:spLocks noGrp="1"/>
          </p:cNvSpPr>
          <p:nvPr>
            <p:ph type="title"/>
          </p:nvPr>
        </p:nvSpPr>
        <p:spPr>
          <a:xfrm>
            <a:off x="1943025" y="302925"/>
            <a:ext cx="6683100" cy="5148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sz="1800" b="1">
                <a:latin typeface="Times New Roman"/>
                <a:ea typeface="Times New Roman"/>
                <a:cs typeface="Times New Roman"/>
                <a:sym typeface="Times New Roman"/>
              </a:rPr>
              <a:t>3. Predictions of Classification Model</a:t>
            </a:r>
            <a:endParaRPr sz="1800" b="1">
              <a:latin typeface="Times New Roman"/>
              <a:ea typeface="Times New Roman"/>
              <a:cs typeface="Times New Roman"/>
              <a:sym typeface="Times New Roman"/>
            </a:endParaRPr>
          </a:p>
        </p:txBody>
      </p:sp>
      <p:sp>
        <p:nvSpPr>
          <p:cNvPr id="585" name="Google Shape;585;g88e67510ed_10_89"/>
          <p:cNvSpPr txBox="1">
            <a:spLocks noGrp="1"/>
          </p:cNvSpPr>
          <p:nvPr>
            <p:ph type="body" idx="1"/>
          </p:nvPr>
        </p:nvSpPr>
        <p:spPr>
          <a:xfrm>
            <a:off x="966700" y="751750"/>
            <a:ext cx="8091900" cy="4325700"/>
          </a:xfrm>
          <a:prstGeom prst="rect">
            <a:avLst/>
          </a:prstGeom>
        </p:spPr>
        <p:txBody>
          <a:bodyPr spcFirstLastPara="1" wrap="square" lIns="0" tIns="0" rIns="0" bIns="0" anchor="t" anchorCtr="0">
            <a:noAutofit/>
          </a:bodyPr>
          <a:lstStyle/>
          <a:p>
            <a:pPr marL="7315200" lvl="0" indent="0" algn="l" rtl="0">
              <a:spcBef>
                <a:spcPts val="0"/>
              </a:spcBef>
              <a:spcAft>
                <a:spcPts val="0"/>
              </a:spcAft>
              <a:buNone/>
            </a:pPr>
            <a:endParaRPr/>
          </a:p>
          <a:p>
            <a:pPr marL="3657600" lvl="0" indent="0" algn="l" rtl="0">
              <a:spcBef>
                <a:spcPts val="0"/>
              </a:spcBef>
              <a:spcAft>
                <a:spcPts val="0"/>
              </a:spcAft>
              <a:buNone/>
            </a:pPr>
            <a:r>
              <a:rPr lang="en" sz="1200"/>
              <a:t>					</a:t>
            </a:r>
            <a:endParaRPr sz="1200"/>
          </a:p>
          <a:p>
            <a:pPr marL="4572000" lvl="0" indent="457200" algn="l" rtl="0">
              <a:spcBef>
                <a:spcPts val="0"/>
              </a:spcBef>
              <a:spcAft>
                <a:spcPts val="0"/>
              </a:spcAft>
              <a:buClr>
                <a:schemeClr val="dk1"/>
              </a:buClr>
              <a:buSzPts val="1100"/>
              <a:buFont typeface="Arial"/>
              <a:buNone/>
            </a:pPr>
            <a:r>
              <a:rPr lang="en" sz="1200">
                <a:solidFill>
                  <a:schemeClr val="dk1"/>
                </a:solidFill>
              </a:rPr>
              <a:t>        </a:t>
            </a:r>
            <a:r>
              <a:rPr lang="en" sz="1300">
                <a:solidFill>
                  <a:schemeClr val="dk1"/>
                </a:solidFill>
                <a:latin typeface="Times New Roman"/>
                <a:ea typeface="Times New Roman"/>
                <a:cs typeface="Times New Roman"/>
                <a:sym typeface="Times New Roman"/>
              </a:rPr>
              <a:t>Bonnet’s prediction on CWFID Dataset.</a:t>
            </a:r>
            <a:endParaRPr sz="1300">
              <a:latin typeface="Times New Roman"/>
              <a:ea typeface="Times New Roman"/>
              <a:cs typeface="Times New Roman"/>
              <a:sym typeface="Times New Roman"/>
            </a:endParaRPr>
          </a:p>
          <a:p>
            <a:pPr marL="3657600" lvl="0" indent="0" algn="l" rtl="0">
              <a:spcBef>
                <a:spcPts val="0"/>
              </a:spcBef>
              <a:spcAft>
                <a:spcPts val="0"/>
              </a:spcAft>
              <a:buNone/>
            </a:pPr>
            <a:endParaRPr sz="1200"/>
          </a:p>
          <a:p>
            <a:pPr marL="3657600" lvl="0" indent="0" algn="l" rtl="0">
              <a:spcBef>
                <a:spcPts val="0"/>
              </a:spcBef>
              <a:spcAft>
                <a:spcPts val="0"/>
              </a:spcAft>
              <a:buNone/>
            </a:pPr>
            <a:endParaRPr sz="1200"/>
          </a:p>
          <a:p>
            <a:pPr marL="3657600" lvl="0" indent="0" algn="l" rtl="0">
              <a:spcBef>
                <a:spcPts val="0"/>
              </a:spcBef>
              <a:spcAft>
                <a:spcPts val="0"/>
              </a:spcAft>
              <a:buNone/>
            </a:pPr>
            <a:endParaRPr sz="1200"/>
          </a:p>
          <a:p>
            <a:pPr marL="3657600" lvl="0" indent="0" algn="l" rtl="0">
              <a:spcBef>
                <a:spcPts val="0"/>
              </a:spcBef>
              <a:spcAft>
                <a:spcPts val="0"/>
              </a:spcAft>
              <a:buNone/>
            </a:pPr>
            <a:endParaRPr sz="1200"/>
          </a:p>
          <a:p>
            <a:pPr marL="3657600" lvl="0" indent="0" algn="l" rtl="0">
              <a:spcBef>
                <a:spcPts val="0"/>
              </a:spcBef>
              <a:spcAft>
                <a:spcPts val="0"/>
              </a:spcAft>
              <a:buNone/>
            </a:pPr>
            <a:endParaRPr sz="1200"/>
          </a:p>
          <a:p>
            <a:pPr marL="3657600" lvl="0" indent="0" algn="l" rtl="0">
              <a:spcBef>
                <a:spcPts val="0"/>
              </a:spcBef>
              <a:spcAft>
                <a:spcPts val="0"/>
              </a:spcAft>
              <a:buNone/>
            </a:pPr>
            <a:endParaRPr sz="1200"/>
          </a:p>
          <a:p>
            <a:pPr marL="3657600" lvl="0" indent="0" algn="l" rtl="0">
              <a:spcBef>
                <a:spcPts val="0"/>
              </a:spcBef>
              <a:spcAft>
                <a:spcPts val="0"/>
              </a:spcAft>
              <a:buNone/>
            </a:pPr>
            <a:endParaRPr sz="1200"/>
          </a:p>
          <a:p>
            <a:pPr marL="3657600" lvl="0" indent="0" algn="l" rtl="0">
              <a:spcBef>
                <a:spcPts val="0"/>
              </a:spcBef>
              <a:spcAft>
                <a:spcPts val="0"/>
              </a:spcAft>
              <a:buNone/>
            </a:pPr>
            <a:r>
              <a:rPr lang="en" sz="1200"/>
              <a:t>								        </a:t>
            </a:r>
            <a:endParaRPr sz="1200"/>
          </a:p>
          <a:p>
            <a:pPr marL="4572000" lvl="0" indent="457200" algn="l" rtl="0">
              <a:spcBef>
                <a:spcPts val="0"/>
              </a:spcBef>
              <a:spcAft>
                <a:spcPts val="0"/>
              </a:spcAft>
              <a:buNone/>
            </a:pPr>
            <a:r>
              <a:rPr lang="en" sz="1200"/>
              <a:t>	</a:t>
            </a:r>
            <a:endParaRPr sz="1200"/>
          </a:p>
          <a:p>
            <a:pPr marL="4572000" lvl="0" indent="457200" algn="l" rtl="0">
              <a:spcBef>
                <a:spcPts val="0"/>
              </a:spcBef>
              <a:spcAft>
                <a:spcPts val="0"/>
              </a:spcAft>
              <a:buNone/>
            </a:pPr>
            <a:r>
              <a:rPr lang="en" sz="1200"/>
              <a:t>       </a:t>
            </a:r>
            <a:endParaRPr sz="1200"/>
          </a:p>
          <a:p>
            <a:pPr marL="4572000" lvl="0" indent="457200" algn="l" rtl="0">
              <a:spcBef>
                <a:spcPts val="0"/>
              </a:spcBef>
              <a:spcAft>
                <a:spcPts val="0"/>
              </a:spcAft>
              <a:buNone/>
            </a:pPr>
            <a:r>
              <a:rPr lang="en" sz="1400">
                <a:solidFill>
                  <a:schemeClr val="dk1"/>
                </a:solidFill>
                <a:latin typeface="Times New Roman"/>
                <a:ea typeface="Times New Roman"/>
                <a:cs typeface="Times New Roman"/>
                <a:sym typeface="Times New Roman"/>
              </a:rPr>
              <a:t>      </a:t>
            </a:r>
            <a:endParaRPr sz="1400">
              <a:solidFill>
                <a:schemeClr val="dk1"/>
              </a:solidFill>
              <a:latin typeface="Times New Roman"/>
              <a:ea typeface="Times New Roman"/>
              <a:cs typeface="Times New Roman"/>
              <a:sym typeface="Times New Roman"/>
            </a:endParaRPr>
          </a:p>
          <a:p>
            <a:pPr marL="4572000" lvl="0" indent="457200" algn="l" rtl="0">
              <a:spcBef>
                <a:spcPts val="0"/>
              </a:spcBef>
              <a:spcAft>
                <a:spcPts val="0"/>
              </a:spcAft>
              <a:buNone/>
            </a:pPr>
            <a:r>
              <a:rPr lang="en" sz="1400">
                <a:solidFill>
                  <a:schemeClr val="dk1"/>
                </a:solidFill>
                <a:latin typeface="Times New Roman"/>
                <a:ea typeface="Times New Roman"/>
                <a:cs typeface="Times New Roman"/>
                <a:sym typeface="Times New Roman"/>
              </a:rPr>
              <a:t>        Bonnet’s prediction on Bonn Dataset.</a:t>
            </a:r>
            <a:endParaRPr sz="1400">
              <a:latin typeface="Times New Roman"/>
              <a:ea typeface="Times New Roman"/>
              <a:cs typeface="Times New Roman"/>
              <a:sym typeface="Times New Roman"/>
            </a:endParaRPr>
          </a:p>
        </p:txBody>
      </p:sp>
      <p:pic>
        <p:nvPicPr>
          <p:cNvPr id="586" name="Google Shape;586;g88e67510ed_10_89"/>
          <p:cNvPicPr preferRelativeResize="0"/>
          <p:nvPr/>
        </p:nvPicPr>
        <p:blipFill>
          <a:blip r:embed="rId3">
            <a:alphaModFix/>
          </a:blip>
          <a:stretch>
            <a:fillRect/>
          </a:stretch>
        </p:blipFill>
        <p:spPr>
          <a:xfrm>
            <a:off x="457450" y="751750"/>
            <a:ext cx="5753275" cy="1975725"/>
          </a:xfrm>
          <a:prstGeom prst="rect">
            <a:avLst/>
          </a:prstGeom>
          <a:noFill/>
          <a:ln w="9525" cap="flat" cmpd="sng">
            <a:solidFill>
              <a:srgbClr val="000000"/>
            </a:solidFill>
            <a:prstDash val="solid"/>
            <a:round/>
            <a:headEnd type="none" w="sm" len="sm"/>
            <a:tailEnd type="none" w="sm" len="sm"/>
          </a:ln>
        </p:spPr>
      </p:pic>
      <p:sp>
        <p:nvSpPr>
          <p:cNvPr id="587" name="Google Shape;587;g88e67510ed_10_89"/>
          <p:cNvSpPr txBox="1">
            <a:spLocks noGrp="1"/>
          </p:cNvSpPr>
          <p:nvPr>
            <p:ph type="sldNum" idx="12"/>
          </p:nvPr>
        </p:nvSpPr>
        <p:spPr>
          <a:xfrm>
            <a:off x="8556784" y="4749851"/>
            <a:ext cx="548700" cy="393600"/>
          </a:xfrm>
          <a:prstGeom prst="rect">
            <a:avLst/>
          </a:prstGeom>
        </p:spPr>
        <p:txBody>
          <a:bodyPr spcFirstLastPara="1" wrap="square" lIns="82925" tIns="41450" rIns="82925" bIns="41450" anchor="t" anchorCtr="0">
            <a:noAutofit/>
          </a:bodyPr>
          <a:lstStyle/>
          <a:p>
            <a:pPr marL="0" lvl="0" indent="0" algn="r" rtl="0">
              <a:spcBef>
                <a:spcPts val="0"/>
              </a:spcBef>
              <a:spcAft>
                <a:spcPts val="0"/>
              </a:spcAft>
              <a:buNone/>
            </a:pPr>
            <a:fld id="{00000000-1234-1234-1234-123412341234}" type="slidenum">
              <a:rPr lang="en"/>
              <a:t>31</a:t>
            </a:fld>
            <a:endParaRPr/>
          </a:p>
        </p:txBody>
      </p:sp>
      <p:pic>
        <p:nvPicPr>
          <p:cNvPr id="588" name="Google Shape;588;g88e67510ed_10_89"/>
          <p:cNvPicPr preferRelativeResize="0"/>
          <p:nvPr/>
        </p:nvPicPr>
        <p:blipFill>
          <a:blip r:embed="rId4">
            <a:alphaModFix/>
          </a:blip>
          <a:stretch>
            <a:fillRect/>
          </a:stretch>
        </p:blipFill>
        <p:spPr>
          <a:xfrm>
            <a:off x="457450" y="3015175"/>
            <a:ext cx="5753276" cy="1734675"/>
          </a:xfrm>
          <a:prstGeom prst="rect">
            <a:avLst/>
          </a:prstGeom>
          <a:noFill/>
          <a:ln w="9525" cap="flat" cmpd="sng">
            <a:solidFill>
              <a:srgbClr val="000000"/>
            </a:solidFill>
            <a:prstDash val="solid"/>
            <a:round/>
            <a:headEnd type="none" w="sm" len="sm"/>
            <a:tailEnd type="none" w="sm" len="sm"/>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92"/>
        <p:cNvGrpSpPr/>
        <p:nvPr/>
      </p:nvGrpSpPr>
      <p:grpSpPr>
        <a:xfrm>
          <a:off x="0" y="0"/>
          <a:ext cx="0" cy="0"/>
          <a:chOff x="0" y="0"/>
          <a:chExt cx="0" cy="0"/>
        </a:xfrm>
      </p:grpSpPr>
      <p:sp>
        <p:nvSpPr>
          <p:cNvPr id="593" name="Google Shape;593;g88e67510ed_10_96"/>
          <p:cNvSpPr txBox="1">
            <a:spLocks noGrp="1"/>
          </p:cNvSpPr>
          <p:nvPr>
            <p:ph type="title"/>
          </p:nvPr>
        </p:nvSpPr>
        <p:spPr>
          <a:xfrm>
            <a:off x="1230450" y="505125"/>
            <a:ext cx="6683100" cy="407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sz="1800" b="1">
                <a:latin typeface="Times New Roman"/>
                <a:ea typeface="Times New Roman"/>
                <a:cs typeface="Times New Roman"/>
                <a:sym typeface="Times New Roman"/>
              </a:rPr>
              <a:t>Metrics</a:t>
            </a:r>
            <a:endParaRPr sz="1800" b="1">
              <a:latin typeface="Times New Roman"/>
              <a:ea typeface="Times New Roman"/>
              <a:cs typeface="Times New Roman"/>
              <a:sym typeface="Times New Roman"/>
            </a:endParaRPr>
          </a:p>
        </p:txBody>
      </p:sp>
      <p:pic>
        <p:nvPicPr>
          <p:cNvPr id="594" name="Google Shape;594;g88e67510ed_10_96"/>
          <p:cNvPicPr preferRelativeResize="0"/>
          <p:nvPr/>
        </p:nvPicPr>
        <p:blipFill>
          <a:blip r:embed="rId3">
            <a:alphaModFix/>
          </a:blip>
          <a:stretch>
            <a:fillRect/>
          </a:stretch>
        </p:blipFill>
        <p:spPr>
          <a:xfrm>
            <a:off x="1230450" y="1224601"/>
            <a:ext cx="6943725" cy="1425025"/>
          </a:xfrm>
          <a:prstGeom prst="rect">
            <a:avLst/>
          </a:prstGeom>
          <a:noFill/>
          <a:ln w="9525" cap="flat" cmpd="sng">
            <a:solidFill>
              <a:srgbClr val="000000"/>
            </a:solidFill>
            <a:prstDash val="solid"/>
            <a:round/>
            <a:headEnd type="none" w="sm" len="sm"/>
            <a:tailEnd type="none" w="sm" len="sm"/>
          </a:ln>
        </p:spPr>
      </p:pic>
      <p:sp>
        <p:nvSpPr>
          <p:cNvPr id="595" name="Google Shape;595;g88e67510ed_10_96"/>
          <p:cNvSpPr txBox="1">
            <a:spLocks noGrp="1"/>
          </p:cNvSpPr>
          <p:nvPr>
            <p:ph type="sldNum" idx="12"/>
          </p:nvPr>
        </p:nvSpPr>
        <p:spPr>
          <a:xfrm>
            <a:off x="8556784" y="4749851"/>
            <a:ext cx="548700" cy="393600"/>
          </a:xfrm>
          <a:prstGeom prst="rect">
            <a:avLst/>
          </a:prstGeom>
        </p:spPr>
        <p:txBody>
          <a:bodyPr spcFirstLastPara="1" wrap="square" lIns="82925" tIns="41450" rIns="82925" bIns="41450" anchor="t" anchorCtr="0">
            <a:noAutofit/>
          </a:bodyPr>
          <a:lstStyle/>
          <a:p>
            <a:pPr marL="0" lvl="0" indent="0" algn="r" rtl="0">
              <a:spcBef>
                <a:spcPts val="0"/>
              </a:spcBef>
              <a:spcAft>
                <a:spcPts val="0"/>
              </a:spcAft>
              <a:buNone/>
            </a:pPr>
            <a:fld id="{00000000-1234-1234-1234-123412341234}" type="slidenum">
              <a:rPr lang="en"/>
              <a:t>32</a:t>
            </a:fld>
            <a:endParaRPr/>
          </a:p>
        </p:txBody>
      </p:sp>
      <p:sp>
        <p:nvSpPr>
          <p:cNvPr id="596" name="Google Shape;596;g88e67510ed_10_96"/>
          <p:cNvSpPr txBox="1"/>
          <p:nvPr/>
        </p:nvSpPr>
        <p:spPr>
          <a:xfrm>
            <a:off x="1183650" y="3299875"/>
            <a:ext cx="7223700" cy="482100"/>
          </a:xfrm>
          <a:prstGeom prst="rect">
            <a:avLst/>
          </a:prstGeom>
          <a:noFill/>
          <a:ln>
            <a:noFill/>
          </a:ln>
        </p:spPr>
        <p:txBody>
          <a:bodyPr spcFirstLastPara="1" wrap="square" lIns="91425" tIns="91425" rIns="91425" bIns="91425" anchor="t" anchorCtr="0">
            <a:noAutofit/>
          </a:bodyPr>
          <a:lstStyle/>
          <a:p>
            <a:pPr marL="457200" lvl="0" indent="-323850" algn="l" rtl="0">
              <a:spcBef>
                <a:spcPts val="0"/>
              </a:spcBef>
              <a:spcAft>
                <a:spcPts val="0"/>
              </a:spcAft>
              <a:buSzPts val="1500"/>
              <a:buFont typeface="Times New Roman"/>
              <a:buChar char="●"/>
            </a:pPr>
            <a:r>
              <a:rPr lang="en" sz="1500">
                <a:latin typeface="Times New Roman"/>
                <a:ea typeface="Times New Roman"/>
                <a:cs typeface="Times New Roman"/>
                <a:sym typeface="Times New Roman"/>
              </a:rPr>
              <a:t>Real-time Latency: Avg 2.5 fps on i7 + NVIDIA 940MX</a:t>
            </a:r>
            <a:endParaRPr sz="1500">
              <a:latin typeface="Times New Roman"/>
              <a:ea typeface="Times New Roman"/>
              <a:cs typeface="Times New Roman"/>
              <a:sym typeface="Times New Roman"/>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600"/>
        <p:cNvGrpSpPr/>
        <p:nvPr/>
      </p:nvGrpSpPr>
      <p:grpSpPr>
        <a:xfrm>
          <a:off x="0" y="0"/>
          <a:ext cx="0" cy="0"/>
          <a:chOff x="0" y="0"/>
          <a:chExt cx="0" cy="0"/>
        </a:xfrm>
      </p:grpSpPr>
      <p:sp>
        <p:nvSpPr>
          <p:cNvPr id="601" name="Google Shape;601;g88e67510ed_10_102"/>
          <p:cNvSpPr txBox="1">
            <a:spLocks noGrp="1"/>
          </p:cNvSpPr>
          <p:nvPr>
            <p:ph type="title"/>
          </p:nvPr>
        </p:nvSpPr>
        <p:spPr>
          <a:xfrm>
            <a:off x="1341475" y="137950"/>
            <a:ext cx="7286100" cy="2925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sz="1800" b="1">
                <a:latin typeface="Times New Roman"/>
                <a:ea typeface="Times New Roman"/>
                <a:cs typeface="Times New Roman"/>
                <a:sym typeface="Times New Roman"/>
              </a:rPr>
              <a:t>Prediction on images of Surrounding Farm</a:t>
            </a:r>
            <a:endParaRPr sz="1800" b="1">
              <a:latin typeface="Times New Roman"/>
              <a:ea typeface="Times New Roman"/>
              <a:cs typeface="Times New Roman"/>
              <a:sym typeface="Times New Roman"/>
            </a:endParaRPr>
          </a:p>
        </p:txBody>
      </p:sp>
      <p:sp>
        <p:nvSpPr>
          <p:cNvPr id="602" name="Google Shape;602;g88e67510ed_10_102"/>
          <p:cNvSpPr txBox="1">
            <a:spLocks noGrp="1"/>
          </p:cNvSpPr>
          <p:nvPr>
            <p:ph type="sldNum" idx="12"/>
          </p:nvPr>
        </p:nvSpPr>
        <p:spPr>
          <a:xfrm>
            <a:off x="8556784" y="4749851"/>
            <a:ext cx="548700" cy="393600"/>
          </a:xfrm>
          <a:prstGeom prst="rect">
            <a:avLst/>
          </a:prstGeom>
        </p:spPr>
        <p:txBody>
          <a:bodyPr spcFirstLastPara="1" wrap="square" lIns="82925" tIns="41450" rIns="82925" bIns="41450" anchor="t" anchorCtr="0">
            <a:noAutofit/>
          </a:bodyPr>
          <a:lstStyle/>
          <a:p>
            <a:pPr marL="0" lvl="0" indent="0" algn="r" rtl="0">
              <a:spcBef>
                <a:spcPts val="0"/>
              </a:spcBef>
              <a:spcAft>
                <a:spcPts val="0"/>
              </a:spcAft>
              <a:buNone/>
            </a:pPr>
            <a:fld id="{00000000-1234-1234-1234-123412341234}" type="slidenum">
              <a:rPr lang="en"/>
              <a:t>33</a:t>
            </a:fld>
            <a:endParaRPr/>
          </a:p>
        </p:txBody>
      </p:sp>
      <p:sp>
        <p:nvSpPr>
          <p:cNvPr id="603" name="Google Shape;603;g88e67510ed_10_102"/>
          <p:cNvSpPr txBox="1"/>
          <p:nvPr/>
        </p:nvSpPr>
        <p:spPr>
          <a:xfrm>
            <a:off x="7436375" y="4444800"/>
            <a:ext cx="1331100" cy="54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latin typeface="Times New Roman"/>
                <a:ea typeface="Times New Roman"/>
                <a:cs typeface="Times New Roman"/>
                <a:sym typeface="Times New Roman"/>
              </a:rPr>
              <a:t>Continued in the next slide.</a:t>
            </a:r>
            <a:endParaRPr sz="1200">
              <a:latin typeface="Times New Roman"/>
              <a:ea typeface="Times New Roman"/>
              <a:cs typeface="Times New Roman"/>
              <a:sym typeface="Times New Roman"/>
            </a:endParaRPr>
          </a:p>
        </p:txBody>
      </p:sp>
      <p:pic>
        <p:nvPicPr>
          <p:cNvPr id="604" name="Google Shape;604;g88e67510ed_10_102"/>
          <p:cNvPicPr preferRelativeResize="0"/>
          <p:nvPr/>
        </p:nvPicPr>
        <p:blipFill>
          <a:blip r:embed="rId3">
            <a:alphaModFix/>
          </a:blip>
          <a:stretch>
            <a:fillRect/>
          </a:stretch>
        </p:blipFill>
        <p:spPr>
          <a:xfrm>
            <a:off x="1944050" y="582850"/>
            <a:ext cx="5408924" cy="1994875"/>
          </a:xfrm>
          <a:prstGeom prst="rect">
            <a:avLst/>
          </a:prstGeom>
          <a:noFill/>
          <a:ln w="9525" cap="flat" cmpd="sng">
            <a:solidFill>
              <a:srgbClr val="000000"/>
            </a:solidFill>
            <a:prstDash val="solid"/>
            <a:round/>
            <a:headEnd type="none" w="sm" len="sm"/>
            <a:tailEnd type="none" w="sm" len="sm"/>
          </a:ln>
        </p:spPr>
      </p:pic>
      <p:pic>
        <p:nvPicPr>
          <p:cNvPr id="605" name="Google Shape;605;g88e67510ed_10_102"/>
          <p:cNvPicPr preferRelativeResize="0"/>
          <p:nvPr/>
        </p:nvPicPr>
        <p:blipFill>
          <a:blip r:embed="rId4">
            <a:alphaModFix/>
          </a:blip>
          <a:stretch>
            <a:fillRect/>
          </a:stretch>
        </p:blipFill>
        <p:spPr>
          <a:xfrm>
            <a:off x="1944050" y="2730125"/>
            <a:ext cx="5408924" cy="2260976"/>
          </a:xfrm>
          <a:prstGeom prst="rect">
            <a:avLst/>
          </a:prstGeom>
          <a:noFill/>
          <a:ln w="9525" cap="flat" cmpd="sng">
            <a:solidFill>
              <a:srgbClr val="000000"/>
            </a:solidFill>
            <a:prstDash val="solid"/>
            <a:round/>
            <a:headEnd type="none" w="sm" len="sm"/>
            <a:tailEnd type="none" w="sm" len="sm"/>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609"/>
        <p:cNvGrpSpPr/>
        <p:nvPr/>
      </p:nvGrpSpPr>
      <p:grpSpPr>
        <a:xfrm>
          <a:off x="0" y="0"/>
          <a:ext cx="0" cy="0"/>
          <a:chOff x="0" y="0"/>
          <a:chExt cx="0" cy="0"/>
        </a:xfrm>
      </p:grpSpPr>
      <p:sp>
        <p:nvSpPr>
          <p:cNvPr id="610" name="Google Shape;610;g88e67510ed_10_113"/>
          <p:cNvSpPr txBox="1">
            <a:spLocks noGrp="1"/>
          </p:cNvSpPr>
          <p:nvPr>
            <p:ph type="sldNum" idx="12"/>
          </p:nvPr>
        </p:nvSpPr>
        <p:spPr>
          <a:xfrm>
            <a:off x="8556784" y="4749851"/>
            <a:ext cx="548700" cy="393600"/>
          </a:xfrm>
          <a:prstGeom prst="rect">
            <a:avLst/>
          </a:prstGeom>
        </p:spPr>
        <p:txBody>
          <a:bodyPr spcFirstLastPara="1" wrap="square" lIns="82925" tIns="41450" rIns="82925" bIns="41450" anchor="t" anchorCtr="0">
            <a:noAutofit/>
          </a:bodyPr>
          <a:lstStyle/>
          <a:p>
            <a:pPr marL="0" lvl="0" indent="0" algn="r" rtl="0">
              <a:spcBef>
                <a:spcPts val="0"/>
              </a:spcBef>
              <a:spcAft>
                <a:spcPts val="0"/>
              </a:spcAft>
              <a:buNone/>
            </a:pPr>
            <a:fld id="{00000000-1234-1234-1234-123412341234}" type="slidenum">
              <a:rPr lang="en"/>
              <a:t>34</a:t>
            </a:fld>
            <a:endParaRPr/>
          </a:p>
        </p:txBody>
      </p:sp>
      <p:pic>
        <p:nvPicPr>
          <p:cNvPr id="611" name="Google Shape;611;g88e67510ed_10_113"/>
          <p:cNvPicPr preferRelativeResize="0"/>
          <p:nvPr/>
        </p:nvPicPr>
        <p:blipFill>
          <a:blip r:embed="rId3">
            <a:alphaModFix/>
          </a:blip>
          <a:stretch>
            <a:fillRect/>
          </a:stretch>
        </p:blipFill>
        <p:spPr>
          <a:xfrm>
            <a:off x="1299813" y="98925"/>
            <a:ext cx="6544375" cy="2319524"/>
          </a:xfrm>
          <a:prstGeom prst="rect">
            <a:avLst/>
          </a:prstGeom>
          <a:noFill/>
          <a:ln w="9525" cap="flat" cmpd="sng">
            <a:solidFill>
              <a:srgbClr val="000000"/>
            </a:solidFill>
            <a:prstDash val="solid"/>
            <a:round/>
            <a:headEnd type="none" w="sm" len="sm"/>
            <a:tailEnd type="none" w="sm" len="sm"/>
          </a:ln>
        </p:spPr>
      </p:pic>
      <p:pic>
        <p:nvPicPr>
          <p:cNvPr id="612" name="Google Shape;612;g88e67510ed_10_113"/>
          <p:cNvPicPr preferRelativeResize="0"/>
          <p:nvPr/>
        </p:nvPicPr>
        <p:blipFill>
          <a:blip r:embed="rId4">
            <a:alphaModFix/>
          </a:blip>
          <a:stretch>
            <a:fillRect/>
          </a:stretch>
        </p:blipFill>
        <p:spPr>
          <a:xfrm>
            <a:off x="1299825" y="2517600"/>
            <a:ext cx="6544350" cy="2366776"/>
          </a:xfrm>
          <a:prstGeom prst="rect">
            <a:avLst/>
          </a:prstGeom>
          <a:noFill/>
          <a:ln w="9525" cap="flat" cmpd="sng">
            <a:solidFill>
              <a:srgbClr val="000000"/>
            </a:solidFill>
            <a:prstDash val="solid"/>
            <a:round/>
            <a:headEnd type="none" w="sm" len="sm"/>
            <a:tailEnd type="none" w="sm" len="sm"/>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616"/>
        <p:cNvGrpSpPr/>
        <p:nvPr/>
      </p:nvGrpSpPr>
      <p:grpSpPr>
        <a:xfrm>
          <a:off x="0" y="0"/>
          <a:ext cx="0" cy="0"/>
          <a:chOff x="0" y="0"/>
          <a:chExt cx="0" cy="0"/>
        </a:xfrm>
      </p:grpSpPr>
      <p:sp>
        <p:nvSpPr>
          <p:cNvPr id="617" name="Google Shape;617;g88e67510ed_10_125"/>
          <p:cNvSpPr txBox="1">
            <a:spLocks noGrp="1"/>
          </p:cNvSpPr>
          <p:nvPr>
            <p:ph type="title"/>
          </p:nvPr>
        </p:nvSpPr>
        <p:spPr>
          <a:xfrm>
            <a:off x="1879375" y="419700"/>
            <a:ext cx="6683100" cy="3282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sz="1800" b="1">
                <a:latin typeface="Times New Roman"/>
                <a:ea typeface="Times New Roman"/>
                <a:cs typeface="Times New Roman"/>
                <a:sym typeface="Times New Roman"/>
              </a:rPr>
              <a:t>Conclusion</a:t>
            </a:r>
            <a:r>
              <a:rPr lang="en" sz="1800">
                <a:latin typeface="Times New Roman"/>
                <a:ea typeface="Times New Roman"/>
                <a:cs typeface="Times New Roman"/>
                <a:sym typeface="Times New Roman"/>
              </a:rPr>
              <a:t>	</a:t>
            </a:r>
            <a:endParaRPr sz="1800">
              <a:latin typeface="Times New Roman"/>
              <a:ea typeface="Times New Roman"/>
              <a:cs typeface="Times New Roman"/>
              <a:sym typeface="Times New Roman"/>
            </a:endParaRPr>
          </a:p>
        </p:txBody>
      </p:sp>
      <p:sp>
        <p:nvSpPr>
          <p:cNvPr id="618" name="Google Shape;618;g88e67510ed_10_125"/>
          <p:cNvSpPr txBox="1">
            <a:spLocks noGrp="1"/>
          </p:cNvSpPr>
          <p:nvPr>
            <p:ph type="body" idx="1"/>
          </p:nvPr>
        </p:nvSpPr>
        <p:spPr>
          <a:xfrm>
            <a:off x="1255712" y="854933"/>
            <a:ext cx="7305900" cy="35715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sz="1200" b="1"/>
          </a:p>
          <a:p>
            <a:pPr marL="0" lvl="0" indent="0" algn="l" rtl="0">
              <a:spcBef>
                <a:spcPts val="0"/>
              </a:spcBef>
              <a:spcAft>
                <a:spcPts val="0"/>
              </a:spcAft>
              <a:buNone/>
            </a:pPr>
            <a:endParaRPr sz="1200" b="1"/>
          </a:p>
          <a:p>
            <a:pPr marL="457200" lvl="0" indent="-298450" algn="just" rtl="0">
              <a:spcBef>
                <a:spcPts val="0"/>
              </a:spcBef>
              <a:spcAft>
                <a:spcPts val="0"/>
              </a:spcAft>
              <a:buSzPts val="1100"/>
              <a:buFont typeface="Times New Roman"/>
              <a:buChar char="●"/>
            </a:pPr>
            <a:r>
              <a:rPr lang="en" sz="1400">
                <a:latin typeface="Times New Roman"/>
                <a:ea typeface="Times New Roman"/>
                <a:cs typeface="Times New Roman"/>
                <a:sym typeface="Times New Roman"/>
              </a:rPr>
              <a:t>We have modelled and simulated the AGRIBOT and also developed the simulated environment for testing the same. We tested the performance of AGRIBOT with teleoperation and with the algorithms for autonomous navigation. Using Differential GPS and advanced sensor fusion techniques, error can be further reduced to make trajectory more smoother.</a:t>
            </a:r>
            <a:endParaRPr sz="1400">
              <a:latin typeface="Times New Roman"/>
              <a:ea typeface="Times New Roman"/>
              <a:cs typeface="Times New Roman"/>
              <a:sym typeface="Times New Roman"/>
            </a:endParaRPr>
          </a:p>
          <a:p>
            <a:pPr marL="0" lvl="0" indent="0" algn="just" rtl="0">
              <a:spcBef>
                <a:spcPts val="0"/>
              </a:spcBef>
              <a:spcAft>
                <a:spcPts val="0"/>
              </a:spcAft>
              <a:buNone/>
            </a:pPr>
            <a:endParaRPr sz="1400">
              <a:latin typeface="Times New Roman"/>
              <a:ea typeface="Times New Roman"/>
              <a:cs typeface="Times New Roman"/>
              <a:sym typeface="Times New Roman"/>
            </a:endParaRPr>
          </a:p>
          <a:p>
            <a:pPr marL="457200" lvl="0" indent="-298450" algn="just" rtl="0">
              <a:spcBef>
                <a:spcPts val="0"/>
              </a:spcBef>
              <a:spcAft>
                <a:spcPts val="0"/>
              </a:spcAft>
              <a:buSzPts val="1100"/>
              <a:buChar char="●"/>
            </a:pPr>
            <a:r>
              <a:rPr lang="en" sz="1400" b="1">
                <a:latin typeface="Times New Roman"/>
                <a:ea typeface="Times New Roman"/>
                <a:cs typeface="Times New Roman"/>
                <a:sym typeface="Times New Roman"/>
              </a:rPr>
              <a:t>Bonnet model:</a:t>
            </a:r>
            <a:r>
              <a:rPr lang="en" sz="1400">
                <a:latin typeface="Times New Roman"/>
                <a:ea typeface="Times New Roman"/>
                <a:cs typeface="Times New Roman"/>
                <a:sym typeface="Times New Roman"/>
              </a:rPr>
              <a:t> Segments the vegetation mask and has learned to classify less greeny and dry parts of vegetation as weeds. Further improvement can be done by providing data from real-case scenarios/applications where the deployment is to be done.</a:t>
            </a:r>
            <a:endParaRPr sz="1400">
              <a:latin typeface="Times New Roman"/>
              <a:ea typeface="Times New Roman"/>
              <a:cs typeface="Times New Roman"/>
              <a:sym typeface="Times New Roman"/>
            </a:endParaRPr>
          </a:p>
          <a:p>
            <a:pPr marL="457200" lvl="0" indent="0" algn="just" rtl="0">
              <a:spcBef>
                <a:spcPts val="0"/>
              </a:spcBef>
              <a:spcAft>
                <a:spcPts val="0"/>
              </a:spcAft>
              <a:buNone/>
            </a:pPr>
            <a:endParaRPr sz="1400">
              <a:latin typeface="Times New Roman"/>
              <a:ea typeface="Times New Roman"/>
              <a:cs typeface="Times New Roman"/>
              <a:sym typeface="Times New Roman"/>
            </a:endParaRPr>
          </a:p>
          <a:p>
            <a:pPr marL="914400" lvl="0" indent="-304800" algn="just" rtl="0">
              <a:spcBef>
                <a:spcPts val="0"/>
              </a:spcBef>
              <a:spcAft>
                <a:spcPts val="0"/>
              </a:spcAft>
              <a:buSzPts val="1200"/>
              <a:buFont typeface="Times New Roman"/>
              <a:buChar char="❏"/>
            </a:pPr>
            <a:r>
              <a:rPr lang="en" sz="1400" b="1">
                <a:latin typeface="Times New Roman"/>
                <a:ea typeface="Times New Roman"/>
                <a:cs typeface="Times New Roman"/>
                <a:sym typeface="Times New Roman"/>
              </a:rPr>
              <a:t>Real-time latency</a:t>
            </a:r>
            <a:r>
              <a:rPr lang="en" sz="1400">
                <a:latin typeface="Times New Roman"/>
                <a:ea typeface="Times New Roman"/>
                <a:cs typeface="Times New Roman"/>
                <a:sym typeface="Times New Roman"/>
              </a:rPr>
              <a:t>: avg. 2.5 fps on i7 + NVIDIA  940MX.</a:t>
            </a:r>
            <a:endParaRPr sz="1400">
              <a:latin typeface="Times New Roman"/>
              <a:ea typeface="Times New Roman"/>
              <a:cs typeface="Times New Roman"/>
              <a:sym typeface="Times New Roman"/>
            </a:endParaRPr>
          </a:p>
          <a:p>
            <a:pPr marL="914400" lvl="0" indent="-317500" algn="just" rtl="0">
              <a:spcBef>
                <a:spcPts val="0"/>
              </a:spcBef>
              <a:spcAft>
                <a:spcPts val="0"/>
              </a:spcAft>
              <a:buSzPts val="1400"/>
              <a:buFont typeface="Times New Roman"/>
              <a:buChar char="❏"/>
            </a:pPr>
            <a:r>
              <a:rPr lang="en" sz="1400" b="1">
                <a:latin typeface="Times New Roman"/>
                <a:ea typeface="Times New Roman"/>
                <a:cs typeface="Times New Roman"/>
                <a:sym typeface="Times New Roman"/>
              </a:rPr>
              <a:t>Mean accuracy:</a:t>
            </a:r>
            <a:r>
              <a:rPr lang="en" sz="1400">
                <a:latin typeface="Times New Roman"/>
                <a:ea typeface="Times New Roman"/>
                <a:cs typeface="Times New Roman"/>
                <a:sym typeface="Times New Roman"/>
              </a:rPr>
              <a:t> 99.47%, </a:t>
            </a:r>
            <a:r>
              <a:rPr lang="en" sz="1400" b="1">
                <a:latin typeface="Times New Roman"/>
                <a:ea typeface="Times New Roman"/>
                <a:cs typeface="Times New Roman"/>
                <a:sym typeface="Times New Roman"/>
              </a:rPr>
              <a:t>Mean iou:</a:t>
            </a:r>
            <a:r>
              <a:rPr lang="en" sz="1400">
                <a:latin typeface="Times New Roman"/>
                <a:ea typeface="Times New Roman"/>
                <a:cs typeface="Times New Roman"/>
                <a:sym typeface="Times New Roman"/>
              </a:rPr>
              <a:t> 98.03%, </a:t>
            </a:r>
            <a:r>
              <a:rPr lang="en" sz="1400" b="1">
                <a:latin typeface="Times New Roman"/>
                <a:ea typeface="Times New Roman"/>
                <a:cs typeface="Times New Roman"/>
                <a:sym typeface="Times New Roman"/>
              </a:rPr>
              <a:t>Loss:</a:t>
            </a:r>
            <a:r>
              <a:rPr lang="en" sz="1400">
                <a:latin typeface="Times New Roman"/>
                <a:ea typeface="Times New Roman"/>
                <a:cs typeface="Times New Roman"/>
                <a:sym typeface="Times New Roman"/>
              </a:rPr>
              <a:t> 0.00348 units on Bonn dataset.</a:t>
            </a:r>
            <a:endParaRPr sz="1400">
              <a:latin typeface="Times New Roman"/>
              <a:ea typeface="Times New Roman"/>
              <a:cs typeface="Times New Roman"/>
              <a:sym typeface="Times New Roman"/>
            </a:endParaRPr>
          </a:p>
          <a:p>
            <a:pPr marL="457200" lvl="0" indent="0" algn="l" rtl="0">
              <a:spcBef>
                <a:spcPts val="0"/>
              </a:spcBef>
              <a:spcAft>
                <a:spcPts val="0"/>
              </a:spcAft>
              <a:buNone/>
            </a:pPr>
            <a:endParaRPr sz="1200"/>
          </a:p>
        </p:txBody>
      </p:sp>
      <p:sp>
        <p:nvSpPr>
          <p:cNvPr id="619" name="Google Shape;619;g88e67510ed_10_125"/>
          <p:cNvSpPr txBox="1">
            <a:spLocks noGrp="1"/>
          </p:cNvSpPr>
          <p:nvPr>
            <p:ph type="sldNum" idx="12"/>
          </p:nvPr>
        </p:nvSpPr>
        <p:spPr>
          <a:xfrm>
            <a:off x="8556784" y="4749851"/>
            <a:ext cx="548700" cy="393600"/>
          </a:xfrm>
          <a:prstGeom prst="rect">
            <a:avLst/>
          </a:prstGeom>
        </p:spPr>
        <p:txBody>
          <a:bodyPr spcFirstLastPara="1" wrap="square" lIns="82925" tIns="41450" rIns="82925" bIns="41450" anchor="t" anchorCtr="0">
            <a:noAutofit/>
          </a:bodyPr>
          <a:lstStyle/>
          <a:p>
            <a:pPr marL="0" lvl="0" indent="0" algn="r" rtl="0">
              <a:spcBef>
                <a:spcPts val="0"/>
              </a:spcBef>
              <a:spcAft>
                <a:spcPts val="0"/>
              </a:spcAft>
              <a:buNone/>
            </a:pPr>
            <a:fld id="{00000000-1234-1234-1234-123412341234}" type="slidenum">
              <a:rPr lang="en"/>
              <a:t>35</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623"/>
        <p:cNvGrpSpPr/>
        <p:nvPr/>
      </p:nvGrpSpPr>
      <p:grpSpPr>
        <a:xfrm>
          <a:off x="0" y="0"/>
          <a:ext cx="0" cy="0"/>
          <a:chOff x="0" y="0"/>
          <a:chExt cx="0" cy="0"/>
        </a:xfrm>
      </p:grpSpPr>
      <p:sp>
        <p:nvSpPr>
          <p:cNvPr id="624" name="Google Shape;624;g88e67510ed_8_48"/>
          <p:cNvSpPr txBox="1">
            <a:spLocks noGrp="1"/>
          </p:cNvSpPr>
          <p:nvPr>
            <p:ph type="body" idx="1"/>
          </p:nvPr>
        </p:nvSpPr>
        <p:spPr>
          <a:xfrm>
            <a:off x="1433598" y="1084120"/>
            <a:ext cx="6685800" cy="2832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sz="4100" b="1">
                <a:latin typeface="Times New Roman"/>
                <a:ea typeface="Times New Roman"/>
                <a:cs typeface="Times New Roman"/>
                <a:sym typeface="Times New Roman"/>
              </a:rPr>
              <a:t>DEMO</a:t>
            </a:r>
            <a:endParaRPr sz="4100" b="1">
              <a:latin typeface="Times New Roman"/>
              <a:ea typeface="Times New Roman"/>
              <a:cs typeface="Times New Roman"/>
              <a:sym typeface="Times New Roman"/>
            </a:endParaRPr>
          </a:p>
        </p:txBody>
      </p:sp>
      <p:sp>
        <p:nvSpPr>
          <p:cNvPr id="625" name="Google Shape;625;g88e67510ed_8_48"/>
          <p:cNvSpPr txBox="1">
            <a:spLocks noGrp="1"/>
          </p:cNvSpPr>
          <p:nvPr>
            <p:ph type="sldNum" idx="12"/>
          </p:nvPr>
        </p:nvSpPr>
        <p:spPr>
          <a:xfrm>
            <a:off x="8556784" y="4749851"/>
            <a:ext cx="548700" cy="393600"/>
          </a:xfrm>
          <a:prstGeom prst="rect">
            <a:avLst/>
          </a:prstGeom>
        </p:spPr>
        <p:txBody>
          <a:bodyPr spcFirstLastPara="1" wrap="square" lIns="82925" tIns="41450" rIns="82925" bIns="41450" anchor="t" anchorCtr="0">
            <a:noAutofit/>
          </a:bodyPr>
          <a:lstStyle/>
          <a:p>
            <a:pPr marL="0" lvl="0" indent="0" algn="r" rtl="0">
              <a:spcBef>
                <a:spcPts val="0"/>
              </a:spcBef>
              <a:spcAft>
                <a:spcPts val="0"/>
              </a:spcAft>
              <a:buNone/>
            </a:pPr>
            <a:fld id="{00000000-1234-1234-1234-123412341234}" type="slidenum">
              <a:rPr lang="en"/>
              <a:t>36</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629"/>
        <p:cNvGrpSpPr/>
        <p:nvPr/>
      </p:nvGrpSpPr>
      <p:grpSpPr>
        <a:xfrm>
          <a:off x="0" y="0"/>
          <a:ext cx="0" cy="0"/>
          <a:chOff x="0" y="0"/>
          <a:chExt cx="0" cy="0"/>
        </a:xfrm>
      </p:grpSpPr>
      <p:sp>
        <p:nvSpPr>
          <p:cNvPr id="630" name="Google Shape;630;p15"/>
          <p:cNvSpPr txBox="1">
            <a:spLocks noGrp="1"/>
          </p:cNvSpPr>
          <p:nvPr>
            <p:ph type="title"/>
          </p:nvPr>
        </p:nvSpPr>
        <p:spPr>
          <a:xfrm>
            <a:off x="1469362" y="1974356"/>
            <a:ext cx="6683100" cy="960300"/>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SzPts val="1300"/>
              <a:buNone/>
            </a:pPr>
            <a:r>
              <a:rPr lang="en" sz="4000" b="1">
                <a:latin typeface="Times New Roman"/>
                <a:ea typeface="Times New Roman"/>
                <a:cs typeface="Times New Roman"/>
                <a:sym typeface="Times New Roman"/>
              </a:rPr>
              <a:t>Q&amp;A </a:t>
            </a:r>
            <a:endParaRPr sz="4000" b="1">
              <a:latin typeface="Times New Roman"/>
              <a:ea typeface="Times New Roman"/>
              <a:cs typeface="Times New Roman"/>
              <a:sym typeface="Times New Roman"/>
            </a:endParaRPr>
          </a:p>
        </p:txBody>
      </p:sp>
      <p:sp>
        <p:nvSpPr>
          <p:cNvPr id="631" name="Google Shape;631;p15"/>
          <p:cNvSpPr txBox="1">
            <a:spLocks noGrp="1"/>
          </p:cNvSpPr>
          <p:nvPr>
            <p:ph type="sldNum" idx="12"/>
          </p:nvPr>
        </p:nvSpPr>
        <p:spPr>
          <a:xfrm>
            <a:off x="8556784" y="4749851"/>
            <a:ext cx="548700" cy="393600"/>
          </a:xfrm>
          <a:prstGeom prst="rect">
            <a:avLst/>
          </a:prstGeom>
        </p:spPr>
        <p:txBody>
          <a:bodyPr spcFirstLastPara="1" wrap="square" lIns="82925" tIns="41450" rIns="82925" bIns="41450" anchor="t" anchorCtr="0">
            <a:noAutofit/>
          </a:bodyPr>
          <a:lstStyle/>
          <a:p>
            <a:pPr marL="0" lvl="0" indent="0" algn="r" rtl="0">
              <a:spcBef>
                <a:spcPts val="0"/>
              </a:spcBef>
              <a:spcAft>
                <a:spcPts val="0"/>
              </a:spcAft>
              <a:buNone/>
            </a:pPr>
            <a:fld id="{00000000-1234-1234-1234-123412341234}" type="slidenum">
              <a:rPr lang="en"/>
              <a:t>37</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635"/>
        <p:cNvGrpSpPr/>
        <p:nvPr/>
      </p:nvGrpSpPr>
      <p:grpSpPr>
        <a:xfrm>
          <a:off x="0" y="0"/>
          <a:ext cx="0" cy="0"/>
          <a:chOff x="0" y="0"/>
          <a:chExt cx="0" cy="0"/>
        </a:xfrm>
      </p:grpSpPr>
      <p:sp>
        <p:nvSpPr>
          <p:cNvPr id="636" name="Google Shape;636;g88e67510ed_8_43"/>
          <p:cNvSpPr txBox="1">
            <a:spLocks noGrp="1"/>
          </p:cNvSpPr>
          <p:nvPr>
            <p:ph type="body" idx="1"/>
          </p:nvPr>
        </p:nvSpPr>
        <p:spPr>
          <a:xfrm>
            <a:off x="1488298" y="1107595"/>
            <a:ext cx="6685800" cy="2832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sz="4000" b="1">
                <a:latin typeface="Times New Roman"/>
                <a:ea typeface="Times New Roman"/>
                <a:cs typeface="Times New Roman"/>
                <a:sym typeface="Times New Roman"/>
              </a:rPr>
              <a:t>THANK YOU.</a:t>
            </a:r>
            <a:endParaRPr sz="4000" b="1">
              <a:latin typeface="Times New Roman"/>
              <a:ea typeface="Times New Roman"/>
              <a:cs typeface="Times New Roman"/>
              <a:sym typeface="Times New Roman"/>
            </a:endParaRPr>
          </a:p>
        </p:txBody>
      </p:sp>
      <p:sp>
        <p:nvSpPr>
          <p:cNvPr id="637" name="Google Shape;637;g88e67510ed_8_43"/>
          <p:cNvSpPr txBox="1">
            <a:spLocks noGrp="1"/>
          </p:cNvSpPr>
          <p:nvPr>
            <p:ph type="sldNum" idx="12"/>
          </p:nvPr>
        </p:nvSpPr>
        <p:spPr>
          <a:xfrm>
            <a:off x="8556784" y="4749851"/>
            <a:ext cx="548700" cy="393600"/>
          </a:xfrm>
          <a:prstGeom prst="rect">
            <a:avLst/>
          </a:prstGeom>
        </p:spPr>
        <p:txBody>
          <a:bodyPr spcFirstLastPara="1" wrap="square" lIns="82925" tIns="41450" rIns="82925" bIns="41450" anchor="t" anchorCtr="0">
            <a:noAutofit/>
          </a:bodyPr>
          <a:lstStyle/>
          <a:p>
            <a:pPr marL="0" lvl="0" indent="0" algn="r" rtl="0">
              <a:spcBef>
                <a:spcPts val="0"/>
              </a:spcBef>
              <a:spcAft>
                <a:spcPts val="0"/>
              </a:spcAft>
              <a:buNone/>
            </a:pPr>
            <a:fld id="{00000000-1234-1234-1234-123412341234}" type="slidenum">
              <a:rPr lang="en"/>
              <a:t>38</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g89c14acff3_2_0"/>
          <p:cNvSpPr txBox="1">
            <a:spLocks noGrp="1"/>
          </p:cNvSpPr>
          <p:nvPr>
            <p:ph type="title"/>
          </p:nvPr>
        </p:nvSpPr>
        <p:spPr>
          <a:xfrm>
            <a:off x="1602275" y="480325"/>
            <a:ext cx="6685800" cy="960300"/>
          </a:xfrm>
          <a:prstGeom prst="rect">
            <a:avLst/>
          </a:prstGeom>
        </p:spPr>
        <p:txBody>
          <a:bodyPr spcFirstLastPara="1" wrap="square" lIns="0" tIns="0" rIns="0" bIns="0" anchor="ctr" anchorCtr="0">
            <a:noAutofit/>
          </a:bodyPr>
          <a:lstStyle/>
          <a:p>
            <a:pPr marL="457200" lvl="0" indent="-342900" algn="ctr" rtl="0">
              <a:spcBef>
                <a:spcPts val="0"/>
              </a:spcBef>
              <a:spcAft>
                <a:spcPts val="0"/>
              </a:spcAft>
              <a:buSzPts val="1800"/>
              <a:buFont typeface="Times New Roman"/>
              <a:buAutoNum type="arabicPeriod"/>
            </a:pPr>
            <a:r>
              <a:rPr lang="en" sz="1800" b="1">
                <a:latin typeface="Times New Roman"/>
                <a:ea typeface="Times New Roman"/>
                <a:cs typeface="Times New Roman"/>
                <a:sym typeface="Times New Roman"/>
              </a:rPr>
              <a:t>PROBLEM STATEMENT EXPLANATION</a:t>
            </a:r>
            <a:endParaRPr sz="1800" b="1">
              <a:latin typeface="Times New Roman"/>
              <a:ea typeface="Times New Roman"/>
              <a:cs typeface="Times New Roman"/>
              <a:sym typeface="Times New Roman"/>
            </a:endParaRPr>
          </a:p>
        </p:txBody>
      </p:sp>
      <p:sp>
        <p:nvSpPr>
          <p:cNvPr id="296" name="Google Shape;296;g89c14acff3_2_0"/>
          <p:cNvSpPr txBox="1">
            <a:spLocks noGrp="1"/>
          </p:cNvSpPr>
          <p:nvPr>
            <p:ph type="subTitle" idx="1"/>
          </p:nvPr>
        </p:nvSpPr>
        <p:spPr>
          <a:xfrm>
            <a:off x="1797125" y="1592700"/>
            <a:ext cx="6296100" cy="1958100"/>
          </a:xfrm>
          <a:prstGeom prst="rect">
            <a:avLst/>
          </a:prstGeom>
        </p:spPr>
        <p:txBody>
          <a:bodyPr spcFirstLastPara="1" wrap="square" lIns="0" tIns="0" rIns="0" bIns="0" anchor="ctr" anchorCtr="0">
            <a:noAutofit/>
          </a:bodyPr>
          <a:lstStyle/>
          <a:p>
            <a:pPr marL="457200" lvl="0" indent="-311150" algn="l" rtl="0">
              <a:spcBef>
                <a:spcPts val="0"/>
              </a:spcBef>
              <a:spcAft>
                <a:spcPts val="0"/>
              </a:spcAft>
              <a:buSzPts val="1300"/>
              <a:buFont typeface="Times New Roman"/>
              <a:buAutoNum type="arabicPeriod"/>
            </a:pPr>
            <a:r>
              <a:rPr lang="en">
                <a:latin typeface="Times New Roman"/>
                <a:ea typeface="Times New Roman"/>
                <a:cs typeface="Times New Roman"/>
                <a:sym typeface="Times New Roman"/>
              </a:rPr>
              <a:t>Present scenario in the field of Agriculture.</a:t>
            </a:r>
            <a:endParaRPr>
              <a:latin typeface="Times New Roman"/>
              <a:ea typeface="Times New Roman"/>
              <a:cs typeface="Times New Roman"/>
              <a:sym typeface="Times New Roman"/>
            </a:endParaRPr>
          </a:p>
          <a:p>
            <a:pPr marL="457200" lvl="0" indent="-311150" algn="l" rtl="0">
              <a:spcBef>
                <a:spcPts val="0"/>
              </a:spcBef>
              <a:spcAft>
                <a:spcPts val="0"/>
              </a:spcAft>
              <a:buSzPts val="1300"/>
              <a:buFont typeface="Times New Roman"/>
              <a:buAutoNum type="arabicPeriod"/>
            </a:pPr>
            <a:r>
              <a:rPr lang="en">
                <a:latin typeface="Times New Roman"/>
                <a:ea typeface="Times New Roman"/>
                <a:cs typeface="Times New Roman"/>
                <a:sym typeface="Times New Roman"/>
              </a:rPr>
              <a:t>Recent advances in the field of Precision farming.</a:t>
            </a:r>
            <a:endParaRPr>
              <a:latin typeface="Times New Roman"/>
              <a:ea typeface="Times New Roman"/>
              <a:cs typeface="Times New Roman"/>
              <a:sym typeface="Times New Roman"/>
            </a:endParaRPr>
          </a:p>
          <a:p>
            <a:pPr marL="457200" lvl="0" indent="-311150" algn="l" rtl="0">
              <a:spcBef>
                <a:spcPts val="0"/>
              </a:spcBef>
              <a:spcAft>
                <a:spcPts val="0"/>
              </a:spcAft>
              <a:buSzPts val="1300"/>
              <a:buFont typeface="Times New Roman"/>
              <a:buAutoNum type="arabicPeriod"/>
            </a:pPr>
            <a:r>
              <a:rPr lang="en">
                <a:latin typeface="Times New Roman"/>
                <a:ea typeface="Times New Roman"/>
                <a:cs typeface="Times New Roman"/>
                <a:sym typeface="Times New Roman"/>
              </a:rPr>
              <a:t>What is AGRIBOT ?</a:t>
            </a:r>
            <a:endParaRPr>
              <a:latin typeface="Times New Roman"/>
              <a:ea typeface="Times New Roman"/>
              <a:cs typeface="Times New Roman"/>
              <a:sym typeface="Times New Roman"/>
            </a:endParaRPr>
          </a:p>
          <a:p>
            <a:pPr marL="0" lvl="0" indent="0" algn="l" rtl="0">
              <a:spcBef>
                <a:spcPts val="0"/>
              </a:spcBef>
              <a:spcAft>
                <a:spcPts val="0"/>
              </a:spcAft>
              <a:buNone/>
            </a:pPr>
            <a:r>
              <a:rPr lang="en">
                <a:latin typeface="Times New Roman"/>
                <a:ea typeface="Times New Roman"/>
                <a:cs typeface="Times New Roman"/>
                <a:sym typeface="Times New Roman"/>
              </a:rPr>
              <a:t> </a:t>
            </a:r>
            <a:endParaRPr>
              <a:latin typeface="Times New Roman"/>
              <a:ea typeface="Times New Roman"/>
              <a:cs typeface="Times New Roman"/>
              <a:sym typeface="Times New Roman"/>
            </a:endParaRPr>
          </a:p>
        </p:txBody>
      </p:sp>
      <p:sp>
        <p:nvSpPr>
          <p:cNvPr id="297" name="Google Shape;297;g89c14acff3_2_0"/>
          <p:cNvSpPr txBox="1">
            <a:spLocks noGrp="1"/>
          </p:cNvSpPr>
          <p:nvPr>
            <p:ph type="sldNum" idx="12"/>
          </p:nvPr>
        </p:nvSpPr>
        <p:spPr>
          <a:xfrm>
            <a:off x="8556784" y="4749851"/>
            <a:ext cx="548700" cy="393600"/>
          </a:xfrm>
          <a:prstGeom prst="rect">
            <a:avLst/>
          </a:prstGeom>
        </p:spPr>
        <p:txBody>
          <a:bodyPr spcFirstLastPara="1" wrap="square" lIns="82925" tIns="41450" rIns="82925" bIns="41450" anchor="t" anchorCtr="0">
            <a:noAutofit/>
          </a:bodyPr>
          <a:lstStyle/>
          <a:p>
            <a:pPr marL="0" lvl="0" indent="0" algn="r" rtl="0">
              <a:spcBef>
                <a:spcPts val="0"/>
              </a:spcBef>
              <a:spcAft>
                <a:spcPts val="0"/>
              </a:spcAft>
              <a:buNone/>
            </a:pPr>
            <a:fld id="{00000000-1234-1234-1234-123412341234}" type="slidenum">
              <a:rPr lang="en"/>
              <a:t>4</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g88e67510ed_3_75"/>
          <p:cNvSpPr txBox="1"/>
          <p:nvPr/>
        </p:nvSpPr>
        <p:spPr>
          <a:xfrm>
            <a:off x="8605900" y="3848225"/>
            <a:ext cx="401400" cy="209400"/>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en" sz="1400" b="1" i="0" u="none" strike="noStrike" cap="none">
                <a:solidFill>
                  <a:schemeClr val="accent2"/>
                </a:solidFill>
                <a:latin typeface="Calibri"/>
                <a:ea typeface="Calibri"/>
                <a:cs typeface="Calibri"/>
                <a:sym typeface="Calibri"/>
              </a:rPr>
              <a:t>2020</a:t>
            </a:r>
            <a:endParaRPr sz="1100"/>
          </a:p>
        </p:txBody>
      </p:sp>
      <p:cxnSp>
        <p:nvCxnSpPr>
          <p:cNvPr id="303" name="Google Shape;303;g88e67510ed_3_75"/>
          <p:cNvCxnSpPr/>
          <p:nvPr/>
        </p:nvCxnSpPr>
        <p:spPr>
          <a:xfrm>
            <a:off x="2291036" y="3453733"/>
            <a:ext cx="0" cy="403891"/>
          </a:xfrm>
          <a:prstGeom prst="straightConnector1">
            <a:avLst/>
          </a:prstGeom>
          <a:noFill/>
          <a:ln w="9525" cap="flat" cmpd="sng">
            <a:solidFill>
              <a:srgbClr val="4F81BD">
                <a:alpha val="49803"/>
              </a:srgbClr>
            </a:solidFill>
            <a:prstDash val="solid"/>
            <a:miter lim="800000"/>
            <a:headEnd type="none" w="sm" len="sm"/>
            <a:tailEnd type="none" w="sm" len="sm"/>
          </a:ln>
        </p:spPr>
      </p:cxnSp>
      <p:cxnSp>
        <p:nvCxnSpPr>
          <p:cNvPr id="304" name="Google Shape;304;g88e67510ed_3_75"/>
          <p:cNvCxnSpPr/>
          <p:nvPr/>
        </p:nvCxnSpPr>
        <p:spPr>
          <a:xfrm>
            <a:off x="3427433" y="1804765"/>
            <a:ext cx="0" cy="1492727"/>
          </a:xfrm>
          <a:prstGeom prst="straightConnector1">
            <a:avLst/>
          </a:prstGeom>
          <a:noFill/>
          <a:ln w="9525" cap="flat" cmpd="sng">
            <a:solidFill>
              <a:srgbClr val="4F81BD">
                <a:alpha val="49803"/>
              </a:srgbClr>
            </a:solidFill>
            <a:prstDash val="solid"/>
            <a:miter lim="800000"/>
            <a:headEnd type="none" w="sm" len="sm"/>
            <a:tailEnd type="none" w="sm" len="sm"/>
          </a:ln>
        </p:spPr>
      </p:cxnSp>
      <p:cxnSp>
        <p:nvCxnSpPr>
          <p:cNvPr id="305" name="Google Shape;305;g88e67510ed_3_75"/>
          <p:cNvCxnSpPr/>
          <p:nvPr/>
        </p:nvCxnSpPr>
        <p:spPr>
          <a:xfrm>
            <a:off x="5467784" y="3453733"/>
            <a:ext cx="0" cy="403891"/>
          </a:xfrm>
          <a:prstGeom prst="straightConnector1">
            <a:avLst/>
          </a:prstGeom>
          <a:noFill/>
          <a:ln w="9525" cap="flat" cmpd="sng">
            <a:solidFill>
              <a:srgbClr val="4F81BD">
                <a:alpha val="49803"/>
              </a:srgbClr>
            </a:solidFill>
            <a:prstDash val="solid"/>
            <a:miter lim="800000"/>
            <a:headEnd type="none" w="sm" len="sm"/>
            <a:tailEnd type="none" w="sm" len="sm"/>
          </a:ln>
        </p:spPr>
      </p:cxnSp>
      <p:cxnSp>
        <p:nvCxnSpPr>
          <p:cNvPr id="306" name="Google Shape;306;g88e67510ed_3_75"/>
          <p:cNvCxnSpPr/>
          <p:nvPr/>
        </p:nvCxnSpPr>
        <p:spPr>
          <a:xfrm>
            <a:off x="8153815" y="3322288"/>
            <a:ext cx="0" cy="535336"/>
          </a:xfrm>
          <a:prstGeom prst="straightConnector1">
            <a:avLst/>
          </a:prstGeom>
          <a:noFill/>
          <a:ln w="9525" cap="flat" cmpd="sng">
            <a:solidFill>
              <a:srgbClr val="4F81BD">
                <a:alpha val="49803"/>
              </a:srgbClr>
            </a:solidFill>
            <a:prstDash val="solid"/>
            <a:miter lim="800000"/>
            <a:headEnd type="none" w="sm" len="sm"/>
            <a:tailEnd type="none" w="sm" len="sm"/>
          </a:ln>
        </p:spPr>
      </p:cxnSp>
      <p:cxnSp>
        <p:nvCxnSpPr>
          <p:cNvPr id="307" name="Google Shape;307;g88e67510ed_3_75"/>
          <p:cNvCxnSpPr/>
          <p:nvPr/>
        </p:nvCxnSpPr>
        <p:spPr>
          <a:xfrm>
            <a:off x="1025502" y="2911666"/>
            <a:ext cx="0" cy="945959"/>
          </a:xfrm>
          <a:prstGeom prst="straightConnector1">
            <a:avLst/>
          </a:prstGeom>
          <a:noFill/>
          <a:ln w="9525" cap="flat" cmpd="sng">
            <a:solidFill>
              <a:srgbClr val="4F81BD">
                <a:alpha val="49803"/>
              </a:srgbClr>
            </a:solidFill>
            <a:prstDash val="solid"/>
            <a:miter lim="800000"/>
            <a:headEnd type="none" w="sm" len="sm"/>
            <a:tailEnd type="none" w="sm" len="sm"/>
          </a:ln>
        </p:spPr>
      </p:cxnSp>
      <p:cxnSp>
        <p:nvCxnSpPr>
          <p:cNvPr id="308" name="Google Shape;308;g88e67510ed_3_75"/>
          <p:cNvCxnSpPr/>
          <p:nvPr/>
        </p:nvCxnSpPr>
        <p:spPr>
          <a:xfrm>
            <a:off x="1826146" y="639730"/>
            <a:ext cx="0" cy="2057559"/>
          </a:xfrm>
          <a:prstGeom prst="straightConnector1">
            <a:avLst/>
          </a:prstGeom>
          <a:noFill/>
          <a:ln w="9525" cap="flat" cmpd="sng">
            <a:solidFill>
              <a:srgbClr val="4F81BD">
                <a:alpha val="49803"/>
              </a:srgbClr>
            </a:solidFill>
            <a:prstDash val="solid"/>
            <a:miter lim="800000"/>
            <a:headEnd type="none" w="sm" len="sm"/>
            <a:tailEnd type="none" w="sm" len="sm"/>
          </a:ln>
        </p:spPr>
      </p:cxnSp>
      <p:cxnSp>
        <p:nvCxnSpPr>
          <p:cNvPr id="309" name="Google Shape;309;g88e67510ed_3_75"/>
          <p:cNvCxnSpPr/>
          <p:nvPr/>
        </p:nvCxnSpPr>
        <p:spPr>
          <a:xfrm>
            <a:off x="3117507" y="1189387"/>
            <a:ext cx="0" cy="2108104"/>
          </a:xfrm>
          <a:prstGeom prst="straightConnector1">
            <a:avLst/>
          </a:prstGeom>
          <a:noFill/>
          <a:ln w="9525" cap="flat" cmpd="sng">
            <a:solidFill>
              <a:srgbClr val="4F81BD">
                <a:alpha val="49803"/>
              </a:srgbClr>
            </a:solidFill>
            <a:prstDash val="solid"/>
            <a:miter lim="800000"/>
            <a:headEnd type="none" w="sm" len="sm"/>
            <a:tailEnd type="none" w="sm" len="sm"/>
          </a:ln>
        </p:spPr>
      </p:cxnSp>
      <p:cxnSp>
        <p:nvCxnSpPr>
          <p:cNvPr id="310" name="Google Shape;310;g88e67510ed_3_75"/>
          <p:cNvCxnSpPr/>
          <p:nvPr/>
        </p:nvCxnSpPr>
        <p:spPr>
          <a:xfrm>
            <a:off x="3427433" y="2485866"/>
            <a:ext cx="0" cy="811625"/>
          </a:xfrm>
          <a:prstGeom prst="straightConnector1">
            <a:avLst/>
          </a:prstGeom>
          <a:noFill/>
          <a:ln w="9525" cap="flat" cmpd="sng">
            <a:solidFill>
              <a:srgbClr val="4F81BD">
                <a:alpha val="49803"/>
              </a:srgbClr>
            </a:solidFill>
            <a:prstDash val="solid"/>
            <a:miter lim="800000"/>
            <a:headEnd type="none" w="sm" len="sm"/>
            <a:tailEnd type="none" w="sm" len="sm"/>
          </a:ln>
        </p:spPr>
      </p:cxnSp>
      <p:cxnSp>
        <p:nvCxnSpPr>
          <p:cNvPr id="311" name="Google Shape;311;g88e67510ed_3_75"/>
          <p:cNvCxnSpPr/>
          <p:nvPr/>
        </p:nvCxnSpPr>
        <p:spPr>
          <a:xfrm>
            <a:off x="4124768" y="3035522"/>
            <a:ext cx="0" cy="822103"/>
          </a:xfrm>
          <a:prstGeom prst="straightConnector1">
            <a:avLst/>
          </a:prstGeom>
          <a:noFill/>
          <a:ln w="9525" cap="flat" cmpd="sng">
            <a:solidFill>
              <a:srgbClr val="4F81BD">
                <a:alpha val="49803"/>
              </a:srgbClr>
            </a:solidFill>
            <a:prstDash val="solid"/>
            <a:miter lim="800000"/>
            <a:headEnd type="none" w="sm" len="sm"/>
            <a:tailEnd type="none" w="sm" len="sm"/>
          </a:ln>
        </p:spPr>
      </p:cxnSp>
      <p:cxnSp>
        <p:nvCxnSpPr>
          <p:cNvPr id="312" name="Google Shape;312;g88e67510ed_3_75"/>
          <p:cNvCxnSpPr/>
          <p:nvPr/>
        </p:nvCxnSpPr>
        <p:spPr>
          <a:xfrm>
            <a:off x="7585616" y="2706910"/>
            <a:ext cx="0" cy="1150715"/>
          </a:xfrm>
          <a:prstGeom prst="straightConnector1">
            <a:avLst/>
          </a:prstGeom>
          <a:noFill/>
          <a:ln w="9525" cap="flat" cmpd="sng">
            <a:solidFill>
              <a:srgbClr val="4F81BD">
                <a:alpha val="49803"/>
              </a:srgbClr>
            </a:solidFill>
            <a:prstDash val="solid"/>
            <a:miter lim="800000"/>
            <a:headEnd type="none" w="sm" len="sm"/>
            <a:tailEnd type="none" w="sm" len="sm"/>
          </a:ln>
        </p:spPr>
      </p:cxnSp>
      <p:cxnSp>
        <p:nvCxnSpPr>
          <p:cNvPr id="313" name="Google Shape;313;g88e67510ed_3_75"/>
          <p:cNvCxnSpPr/>
          <p:nvPr/>
        </p:nvCxnSpPr>
        <p:spPr>
          <a:xfrm>
            <a:off x="3117507" y="3560381"/>
            <a:ext cx="0" cy="297244"/>
          </a:xfrm>
          <a:prstGeom prst="straightConnector1">
            <a:avLst/>
          </a:prstGeom>
          <a:noFill/>
          <a:ln w="9525" cap="flat" cmpd="sng">
            <a:solidFill>
              <a:srgbClr val="4F81BD">
                <a:alpha val="49803"/>
              </a:srgbClr>
            </a:solidFill>
            <a:prstDash val="solid"/>
            <a:miter lim="800000"/>
            <a:headEnd type="none" w="sm" len="sm"/>
            <a:tailEnd type="none" w="sm" len="sm"/>
          </a:ln>
        </p:spPr>
      </p:cxnSp>
      <p:cxnSp>
        <p:nvCxnSpPr>
          <p:cNvPr id="314" name="Google Shape;314;g88e67510ed_3_75"/>
          <p:cNvCxnSpPr/>
          <p:nvPr/>
        </p:nvCxnSpPr>
        <p:spPr>
          <a:xfrm>
            <a:off x="3427433" y="3560381"/>
            <a:ext cx="0" cy="297244"/>
          </a:xfrm>
          <a:prstGeom prst="straightConnector1">
            <a:avLst/>
          </a:prstGeom>
          <a:noFill/>
          <a:ln w="9525" cap="flat" cmpd="sng">
            <a:solidFill>
              <a:srgbClr val="4F81BD">
                <a:alpha val="49803"/>
              </a:srgbClr>
            </a:solidFill>
            <a:prstDash val="solid"/>
            <a:miter lim="800000"/>
            <a:headEnd type="none" w="sm" len="sm"/>
            <a:tailEnd type="none" w="sm" len="sm"/>
          </a:ln>
        </p:spPr>
      </p:cxnSp>
      <p:cxnSp>
        <p:nvCxnSpPr>
          <p:cNvPr id="315" name="Google Shape;315;g88e67510ed_3_75"/>
          <p:cNvCxnSpPr/>
          <p:nvPr/>
        </p:nvCxnSpPr>
        <p:spPr>
          <a:xfrm>
            <a:off x="3427433" y="3560381"/>
            <a:ext cx="0" cy="297244"/>
          </a:xfrm>
          <a:prstGeom prst="straightConnector1">
            <a:avLst/>
          </a:prstGeom>
          <a:noFill/>
          <a:ln w="9525" cap="flat" cmpd="sng">
            <a:solidFill>
              <a:srgbClr val="4F81BD">
                <a:alpha val="49803"/>
              </a:srgbClr>
            </a:solidFill>
            <a:prstDash val="solid"/>
            <a:miter lim="800000"/>
            <a:headEnd type="none" w="sm" len="sm"/>
            <a:tailEnd type="none" w="sm" len="sm"/>
          </a:ln>
        </p:spPr>
      </p:cxnSp>
      <p:cxnSp>
        <p:nvCxnSpPr>
          <p:cNvPr id="316" name="Google Shape;316;g88e67510ed_3_75"/>
          <p:cNvCxnSpPr/>
          <p:nvPr/>
        </p:nvCxnSpPr>
        <p:spPr>
          <a:xfrm>
            <a:off x="1826146" y="2960179"/>
            <a:ext cx="0" cy="897445"/>
          </a:xfrm>
          <a:prstGeom prst="straightConnector1">
            <a:avLst/>
          </a:prstGeom>
          <a:noFill/>
          <a:ln w="9525" cap="flat" cmpd="sng">
            <a:solidFill>
              <a:srgbClr val="4F81BD">
                <a:alpha val="49803"/>
              </a:srgbClr>
            </a:solidFill>
            <a:prstDash val="solid"/>
            <a:miter lim="800000"/>
            <a:headEnd type="none" w="sm" len="sm"/>
            <a:tailEnd type="none" w="sm" len="sm"/>
          </a:ln>
        </p:spPr>
      </p:cxnSp>
      <p:sp>
        <p:nvSpPr>
          <p:cNvPr id="317" name="Google Shape;317;g88e67510ed_3_75"/>
          <p:cNvSpPr/>
          <p:nvPr/>
        </p:nvSpPr>
        <p:spPr>
          <a:xfrm>
            <a:off x="633349" y="3857625"/>
            <a:ext cx="7886700" cy="190500"/>
          </a:xfrm>
          <a:prstGeom prst="roundRect">
            <a:avLst>
              <a:gd name="adj" fmla="val 16667"/>
            </a:avLst>
          </a:prstGeom>
          <a:gradFill>
            <a:gsLst>
              <a:gs pos="0">
                <a:srgbClr val="44546A"/>
              </a:gs>
              <a:gs pos="100000">
                <a:srgbClr val="52667F"/>
              </a:gs>
            </a:gsLst>
            <a:lin ang="5400000" scaled="0"/>
          </a:gradFill>
          <a:ln>
            <a:noFill/>
          </a:ln>
          <a:effectLst>
            <a:reflection stA="50000" endA="300" endPos="55500" dist="50800" dir="5400000" sy="-100000" algn="bl" rotWithShape="0"/>
          </a:effectLst>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318" name="Google Shape;318;g88e67510ed_3_75"/>
          <p:cNvSpPr txBox="1"/>
          <p:nvPr/>
        </p:nvSpPr>
        <p:spPr>
          <a:xfrm>
            <a:off x="680974" y="3886200"/>
            <a:ext cx="181541" cy="133350"/>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 sz="900" b="0" i="0" u="none" strike="noStrike" cap="none">
                <a:solidFill>
                  <a:schemeClr val="lt1"/>
                </a:solidFill>
                <a:latin typeface="Calibri"/>
                <a:ea typeface="Calibri"/>
                <a:cs typeface="Calibri"/>
                <a:sym typeface="Calibri"/>
              </a:rPr>
              <a:t>Aug</a:t>
            </a:r>
            <a:endParaRPr sz="1100"/>
          </a:p>
        </p:txBody>
      </p:sp>
      <p:sp>
        <p:nvSpPr>
          <p:cNvPr id="319" name="Google Shape;319;g88e67510ed_3_75"/>
          <p:cNvSpPr txBox="1"/>
          <p:nvPr/>
        </p:nvSpPr>
        <p:spPr>
          <a:xfrm>
            <a:off x="1481618" y="3886200"/>
            <a:ext cx="170720" cy="133350"/>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 sz="900">
                <a:solidFill>
                  <a:schemeClr val="lt1"/>
                </a:solidFill>
                <a:latin typeface="Calibri"/>
                <a:ea typeface="Calibri"/>
                <a:cs typeface="Calibri"/>
                <a:sym typeface="Calibri"/>
              </a:rPr>
              <a:t>Sep</a:t>
            </a:r>
            <a:endParaRPr sz="1100"/>
          </a:p>
        </p:txBody>
      </p:sp>
      <p:sp>
        <p:nvSpPr>
          <p:cNvPr id="320" name="Google Shape;320;g88e67510ed_3_75"/>
          <p:cNvSpPr txBox="1"/>
          <p:nvPr/>
        </p:nvSpPr>
        <p:spPr>
          <a:xfrm>
            <a:off x="2256418" y="3886200"/>
            <a:ext cx="234900" cy="133200"/>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 sz="900">
                <a:solidFill>
                  <a:schemeClr val="lt1"/>
                </a:solidFill>
                <a:latin typeface="Calibri"/>
                <a:ea typeface="Calibri"/>
                <a:cs typeface="Calibri"/>
                <a:sym typeface="Calibri"/>
              </a:rPr>
              <a:t>Oct</a:t>
            </a:r>
            <a:endParaRPr sz="1100"/>
          </a:p>
        </p:txBody>
      </p:sp>
      <p:sp>
        <p:nvSpPr>
          <p:cNvPr id="321" name="Google Shape;321;g88e67510ed_3_75"/>
          <p:cNvSpPr txBox="1"/>
          <p:nvPr/>
        </p:nvSpPr>
        <p:spPr>
          <a:xfrm>
            <a:off x="3057078" y="3886200"/>
            <a:ext cx="187023" cy="133350"/>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 sz="900">
                <a:solidFill>
                  <a:schemeClr val="lt1"/>
                </a:solidFill>
                <a:latin typeface="Calibri"/>
                <a:ea typeface="Calibri"/>
                <a:cs typeface="Calibri"/>
                <a:sym typeface="Calibri"/>
              </a:rPr>
              <a:t>Nov</a:t>
            </a:r>
            <a:endParaRPr sz="1100"/>
          </a:p>
        </p:txBody>
      </p:sp>
      <p:sp>
        <p:nvSpPr>
          <p:cNvPr id="322" name="Google Shape;322;g88e67510ed_3_75"/>
          <p:cNvSpPr txBox="1"/>
          <p:nvPr/>
        </p:nvSpPr>
        <p:spPr>
          <a:xfrm>
            <a:off x="3831895" y="3886200"/>
            <a:ext cx="177933" cy="133350"/>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 sz="900">
                <a:solidFill>
                  <a:schemeClr val="lt1"/>
                </a:solidFill>
                <a:latin typeface="Calibri"/>
                <a:ea typeface="Calibri"/>
                <a:cs typeface="Calibri"/>
                <a:sym typeface="Calibri"/>
              </a:rPr>
              <a:t>Dec</a:t>
            </a:r>
            <a:endParaRPr sz="1100"/>
          </a:p>
        </p:txBody>
      </p:sp>
      <p:sp>
        <p:nvSpPr>
          <p:cNvPr id="323" name="Google Shape;323;g88e67510ed_3_75"/>
          <p:cNvSpPr txBox="1"/>
          <p:nvPr/>
        </p:nvSpPr>
        <p:spPr>
          <a:xfrm>
            <a:off x="4632538" y="3886200"/>
            <a:ext cx="152687" cy="133350"/>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 sz="900">
                <a:solidFill>
                  <a:schemeClr val="lt1"/>
                </a:solidFill>
                <a:latin typeface="Calibri"/>
                <a:ea typeface="Calibri"/>
                <a:cs typeface="Calibri"/>
                <a:sym typeface="Calibri"/>
              </a:rPr>
              <a:t>Jan</a:t>
            </a:r>
            <a:endParaRPr sz="1100"/>
          </a:p>
        </p:txBody>
      </p:sp>
      <p:sp>
        <p:nvSpPr>
          <p:cNvPr id="324" name="Google Shape;324;g88e67510ed_3_75"/>
          <p:cNvSpPr txBox="1"/>
          <p:nvPr/>
        </p:nvSpPr>
        <p:spPr>
          <a:xfrm>
            <a:off x="5439073" y="3886200"/>
            <a:ext cx="227955" cy="162808"/>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 sz="900">
                <a:solidFill>
                  <a:schemeClr val="lt1"/>
                </a:solidFill>
                <a:latin typeface="Calibri"/>
                <a:ea typeface="Calibri"/>
                <a:cs typeface="Calibri"/>
                <a:sym typeface="Calibri"/>
              </a:rPr>
              <a:t>Feb</a:t>
            </a:r>
            <a:endParaRPr sz="1100"/>
          </a:p>
        </p:txBody>
      </p:sp>
      <p:sp>
        <p:nvSpPr>
          <p:cNvPr id="325" name="Google Shape;325;g88e67510ed_3_75"/>
          <p:cNvSpPr txBox="1"/>
          <p:nvPr/>
        </p:nvSpPr>
        <p:spPr>
          <a:xfrm>
            <a:off x="6182172" y="3886200"/>
            <a:ext cx="193563" cy="133350"/>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 sz="900">
                <a:solidFill>
                  <a:schemeClr val="lt1"/>
                </a:solidFill>
                <a:latin typeface="Calibri"/>
                <a:ea typeface="Calibri"/>
                <a:cs typeface="Calibri"/>
                <a:sym typeface="Calibri"/>
              </a:rPr>
              <a:t>Mar</a:t>
            </a:r>
            <a:endParaRPr sz="1100"/>
          </a:p>
        </p:txBody>
      </p:sp>
      <p:sp>
        <p:nvSpPr>
          <p:cNvPr id="326" name="Google Shape;326;g88e67510ed_3_75"/>
          <p:cNvSpPr txBox="1"/>
          <p:nvPr/>
        </p:nvSpPr>
        <p:spPr>
          <a:xfrm>
            <a:off x="6982816" y="3886200"/>
            <a:ext cx="220139" cy="133350"/>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 sz="900">
                <a:solidFill>
                  <a:schemeClr val="lt1"/>
                </a:solidFill>
                <a:latin typeface="Calibri"/>
                <a:ea typeface="Calibri"/>
                <a:cs typeface="Calibri"/>
                <a:sym typeface="Calibri"/>
              </a:rPr>
              <a:t>Apr</a:t>
            </a:r>
            <a:endParaRPr sz="1100"/>
          </a:p>
        </p:txBody>
      </p:sp>
      <p:sp>
        <p:nvSpPr>
          <p:cNvPr id="327" name="Google Shape;327;g88e67510ed_3_75"/>
          <p:cNvSpPr txBox="1"/>
          <p:nvPr/>
        </p:nvSpPr>
        <p:spPr>
          <a:xfrm>
            <a:off x="680976" y="3718075"/>
            <a:ext cx="338700" cy="139500"/>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 sz="900">
                <a:solidFill>
                  <a:schemeClr val="dk2"/>
                </a:solidFill>
                <a:latin typeface="Calibri"/>
                <a:ea typeface="Calibri"/>
                <a:cs typeface="Calibri"/>
                <a:sym typeface="Calibri"/>
              </a:rPr>
              <a:t>2019</a:t>
            </a:r>
            <a:endParaRPr sz="1100"/>
          </a:p>
        </p:txBody>
      </p:sp>
      <p:sp>
        <p:nvSpPr>
          <p:cNvPr id="328" name="Google Shape;328;g88e67510ed_3_75"/>
          <p:cNvSpPr txBox="1"/>
          <p:nvPr/>
        </p:nvSpPr>
        <p:spPr>
          <a:xfrm>
            <a:off x="4632559" y="3718075"/>
            <a:ext cx="460200" cy="139500"/>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 sz="900">
                <a:solidFill>
                  <a:schemeClr val="dk2"/>
                </a:solidFill>
                <a:latin typeface="Calibri"/>
                <a:ea typeface="Calibri"/>
                <a:cs typeface="Calibri"/>
                <a:sym typeface="Calibri"/>
              </a:rPr>
              <a:t>2020</a:t>
            </a:r>
            <a:endParaRPr sz="1100"/>
          </a:p>
        </p:txBody>
      </p:sp>
      <p:sp>
        <p:nvSpPr>
          <p:cNvPr id="329" name="Google Shape;329;g88e67510ed_3_75"/>
          <p:cNvSpPr txBox="1"/>
          <p:nvPr/>
        </p:nvSpPr>
        <p:spPr>
          <a:xfrm>
            <a:off x="7751742" y="3886200"/>
            <a:ext cx="268229" cy="133350"/>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 sz="900">
                <a:solidFill>
                  <a:schemeClr val="lt1"/>
                </a:solidFill>
                <a:latin typeface="Calibri"/>
                <a:ea typeface="Calibri"/>
                <a:cs typeface="Calibri"/>
                <a:sym typeface="Calibri"/>
              </a:rPr>
              <a:t>May</a:t>
            </a:r>
            <a:endParaRPr sz="1100"/>
          </a:p>
        </p:txBody>
      </p:sp>
      <p:sp>
        <p:nvSpPr>
          <p:cNvPr id="330" name="Google Shape;330;g88e67510ed_3_75"/>
          <p:cNvSpPr/>
          <p:nvPr/>
        </p:nvSpPr>
        <p:spPr>
          <a:xfrm rot="-5400000">
            <a:off x="2310086" y="3453734"/>
            <a:ext cx="123825" cy="123825"/>
          </a:xfrm>
          <a:prstGeom prst="flowChartMerge">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331" name="Google Shape;331;g88e67510ed_3_75"/>
          <p:cNvSpPr/>
          <p:nvPr/>
        </p:nvSpPr>
        <p:spPr>
          <a:xfrm rot="-5400000">
            <a:off x="3446483" y="1804765"/>
            <a:ext cx="123825" cy="123825"/>
          </a:xfrm>
          <a:prstGeom prst="flowChartMerge">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332" name="Google Shape;332;g88e67510ed_3_75"/>
          <p:cNvSpPr/>
          <p:nvPr/>
        </p:nvSpPr>
        <p:spPr>
          <a:xfrm rot="-5400000">
            <a:off x="5486834" y="3453734"/>
            <a:ext cx="123825" cy="123825"/>
          </a:xfrm>
          <a:prstGeom prst="flowChartMerge">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333" name="Google Shape;333;g88e67510ed_3_75"/>
          <p:cNvSpPr/>
          <p:nvPr/>
        </p:nvSpPr>
        <p:spPr>
          <a:xfrm rot="-5400000">
            <a:off x="8172865" y="3322288"/>
            <a:ext cx="123825" cy="123825"/>
          </a:xfrm>
          <a:prstGeom prst="flowChartMerge">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334" name="Google Shape;334;g88e67510ed_3_75"/>
          <p:cNvSpPr/>
          <p:nvPr/>
        </p:nvSpPr>
        <p:spPr>
          <a:xfrm rot="-5400000">
            <a:off x="1044552" y="2911666"/>
            <a:ext cx="123825" cy="123825"/>
          </a:xfrm>
          <a:prstGeom prst="flowChartMerge">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335" name="Google Shape;335;g88e67510ed_3_75"/>
          <p:cNvSpPr/>
          <p:nvPr/>
        </p:nvSpPr>
        <p:spPr>
          <a:xfrm rot="-5400000">
            <a:off x="1845196" y="639731"/>
            <a:ext cx="123825" cy="123825"/>
          </a:xfrm>
          <a:prstGeom prst="flowChartMerge">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336" name="Google Shape;336;g88e67510ed_3_75"/>
          <p:cNvSpPr/>
          <p:nvPr/>
        </p:nvSpPr>
        <p:spPr>
          <a:xfrm rot="-5400000">
            <a:off x="3136557" y="1189387"/>
            <a:ext cx="123825" cy="123825"/>
          </a:xfrm>
          <a:prstGeom prst="flowChartMerge">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337" name="Google Shape;337;g88e67510ed_3_75"/>
          <p:cNvSpPr/>
          <p:nvPr/>
        </p:nvSpPr>
        <p:spPr>
          <a:xfrm rot="-5400000">
            <a:off x="3446483" y="2485866"/>
            <a:ext cx="123825" cy="123825"/>
          </a:xfrm>
          <a:prstGeom prst="flowChartMerge">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338" name="Google Shape;338;g88e67510ed_3_75"/>
          <p:cNvSpPr/>
          <p:nvPr/>
        </p:nvSpPr>
        <p:spPr>
          <a:xfrm rot="-5400000">
            <a:off x="4143818" y="3035522"/>
            <a:ext cx="123825" cy="123825"/>
          </a:xfrm>
          <a:prstGeom prst="flowChartMerge">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339" name="Google Shape;339;g88e67510ed_3_75"/>
          <p:cNvSpPr/>
          <p:nvPr/>
        </p:nvSpPr>
        <p:spPr>
          <a:xfrm rot="-5400000">
            <a:off x="7604666" y="2706910"/>
            <a:ext cx="123825" cy="123825"/>
          </a:xfrm>
          <a:prstGeom prst="flowChartMerge">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340" name="Google Shape;340;g88e67510ed_3_75"/>
          <p:cNvSpPr txBox="1"/>
          <p:nvPr/>
        </p:nvSpPr>
        <p:spPr>
          <a:xfrm>
            <a:off x="2457723" y="3297491"/>
            <a:ext cx="1666875" cy="262890"/>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 sz="900">
                <a:solidFill>
                  <a:schemeClr val="dk1"/>
                </a:solidFill>
                <a:latin typeface="Times New Roman"/>
                <a:ea typeface="Times New Roman"/>
                <a:cs typeface="Times New Roman"/>
                <a:sym typeface="Times New Roman"/>
              </a:rPr>
              <a:t>Defining the Problem Statement for AGRIBOT</a:t>
            </a:r>
            <a:endParaRPr sz="1100"/>
          </a:p>
        </p:txBody>
      </p:sp>
      <p:sp>
        <p:nvSpPr>
          <p:cNvPr id="341" name="Google Shape;341;g88e67510ed_3_75"/>
          <p:cNvSpPr txBox="1"/>
          <p:nvPr/>
        </p:nvSpPr>
        <p:spPr>
          <a:xfrm>
            <a:off x="2457726" y="3579425"/>
            <a:ext cx="338700" cy="116400"/>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 sz="800">
                <a:solidFill>
                  <a:schemeClr val="dk2"/>
                </a:solidFill>
                <a:latin typeface="Calibri"/>
                <a:ea typeface="Calibri"/>
                <a:cs typeface="Calibri"/>
                <a:sym typeface="Calibri"/>
              </a:rPr>
              <a:t>Oct 3</a:t>
            </a:r>
            <a:endParaRPr sz="1100"/>
          </a:p>
        </p:txBody>
      </p:sp>
      <p:sp>
        <p:nvSpPr>
          <p:cNvPr id="342" name="Google Shape;342;g88e67510ed_3_75"/>
          <p:cNvSpPr txBox="1"/>
          <p:nvPr/>
        </p:nvSpPr>
        <p:spPr>
          <a:xfrm>
            <a:off x="3594121" y="1582801"/>
            <a:ext cx="1685925" cy="394335"/>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 sz="900">
                <a:solidFill>
                  <a:schemeClr val="dk1"/>
                </a:solidFill>
                <a:latin typeface="Times New Roman"/>
                <a:ea typeface="Times New Roman"/>
                <a:cs typeface="Times New Roman"/>
                <a:sym typeface="Times New Roman"/>
              </a:rPr>
              <a:t>UNet Model for Crop-Weed Classification + Designing the Mechanical Model using Solidworks</a:t>
            </a:r>
            <a:endParaRPr sz="1100"/>
          </a:p>
        </p:txBody>
      </p:sp>
      <p:sp>
        <p:nvSpPr>
          <p:cNvPr id="343" name="Google Shape;343;g88e67510ed_3_75"/>
          <p:cNvSpPr txBox="1"/>
          <p:nvPr/>
        </p:nvSpPr>
        <p:spPr>
          <a:xfrm>
            <a:off x="3594128" y="1996175"/>
            <a:ext cx="460200" cy="116400"/>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 sz="800">
                <a:solidFill>
                  <a:schemeClr val="dk2"/>
                </a:solidFill>
                <a:latin typeface="Calibri"/>
                <a:ea typeface="Calibri"/>
                <a:cs typeface="Calibri"/>
                <a:sym typeface="Calibri"/>
              </a:rPr>
              <a:t>Nov 16</a:t>
            </a:r>
            <a:endParaRPr sz="1100"/>
          </a:p>
        </p:txBody>
      </p:sp>
      <p:sp>
        <p:nvSpPr>
          <p:cNvPr id="344" name="Google Shape;344;g88e67510ed_3_75"/>
          <p:cNvSpPr txBox="1"/>
          <p:nvPr/>
        </p:nvSpPr>
        <p:spPr>
          <a:xfrm>
            <a:off x="5634471" y="3297491"/>
            <a:ext cx="1409700" cy="262890"/>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 sz="900">
                <a:solidFill>
                  <a:schemeClr val="dk1"/>
                </a:solidFill>
                <a:latin typeface="Times New Roman"/>
                <a:ea typeface="Times New Roman"/>
                <a:cs typeface="Times New Roman"/>
                <a:sym typeface="Times New Roman"/>
              </a:rPr>
              <a:t>Bonnet Model for Crop-Weed Classification </a:t>
            </a:r>
            <a:endParaRPr sz="1100"/>
          </a:p>
        </p:txBody>
      </p:sp>
      <p:sp>
        <p:nvSpPr>
          <p:cNvPr id="345" name="Google Shape;345;g88e67510ed_3_75"/>
          <p:cNvSpPr txBox="1"/>
          <p:nvPr/>
        </p:nvSpPr>
        <p:spPr>
          <a:xfrm>
            <a:off x="5634477" y="3579428"/>
            <a:ext cx="338700" cy="116400"/>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 sz="800">
                <a:solidFill>
                  <a:schemeClr val="dk2"/>
                </a:solidFill>
                <a:latin typeface="Calibri"/>
                <a:ea typeface="Calibri"/>
                <a:cs typeface="Calibri"/>
                <a:sym typeface="Calibri"/>
              </a:rPr>
              <a:t>Feb 3</a:t>
            </a:r>
            <a:endParaRPr sz="1100"/>
          </a:p>
        </p:txBody>
      </p:sp>
      <p:sp>
        <p:nvSpPr>
          <p:cNvPr id="346" name="Google Shape;346;g88e67510ed_3_75"/>
          <p:cNvSpPr txBox="1"/>
          <p:nvPr/>
        </p:nvSpPr>
        <p:spPr>
          <a:xfrm>
            <a:off x="8320502" y="3034601"/>
            <a:ext cx="647700" cy="525780"/>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 sz="900">
                <a:solidFill>
                  <a:schemeClr val="dk1"/>
                </a:solidFill>
                <a:latin typeface="Times New Roman"/>
                <a:ea typeface="Times New Roman"/>
                <a:cs typeface="Times New Roman"/>
                <a:sym typeface="Times New Roman"/>
              </a:rPr>
              <a:t>Prediction on images from Surrounding Farm.</a:t>
            </a:r>
            <a:endParaRPr sz="1100"/>
          </a:p>
        </p:txBody>
      </p:sp>
      <p:sp>
        <p:nvSpPr>
          <p:cNvPr id="347" name="Google Shape;347;g88e67510ed_3_75"/>
          <p:cNvSpPr txBox="1"/>
          <p:nvPr/>
        </p:nvSpPr>
        <p:spPr>
          <a:xfrm>
            <a:off x="8320499" y="3579425"/>
            <a:ext cx="401400" cy="116400"/>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 sz="800">
                <a:solidFill>
                  <a:schemeClr val="dk2"/>
                </a:solidFill>
                <a:latin typeface="Calibri"/>
                <a:ea typeface="Calibri"/>
                <a:cs typeface="Calibri"/>
                <a:sym typeface="Calibri"/>
              </a:rPr>
              <a:t>May 17</a:t>
            </a:r>
            <a:endParaRPr sz="1100"/>
          </a:p>
        </p:txBody>
      </p:sp>
      <p:sp>
        <p:nvSpPr>
          <p:cNvPr id="348" name="Google Shape;348;g88e67510ed_3_75"/>
          <p:cNvSpPr txBox="1"/>
          <p:nvPr/>
        </p:nvSpPr>
        <p:spPr>
          <a:xfrm>
            <a:off x="1192190" y="2697289"/>
            <a:ext cx="1685925" cy="262890"/>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 sz="900">
                <a:solidFill>
                  <a:schemeClr val="dk1"/>
                </a:solidFill>
                <a:latin typeface="Times New Roman"/>
                <a:ea typeface="Times New Roman"/>
                <a:cs typeface="Times New Roman"/>
                <a:sym typeface="Times New Roman"/>
              </a:rPr>
              <a:t>Surveying the Problems faced in the Agricultural Field.</a:t>
            </a:r>
            <a:endParaRPr sz="1100"/>
          </a:p>
        </p:txBody>
      </p:sp>
      <p:sp>
        <p:nvSpPr>
          <p:cNvPr id="349" name="Google Shape;349;g88e67510ed_3_75"/>
          <p:cNvSpPr txBox="1"/>
          <p:nvPr/>
        </p:nvSpPr>
        <p:spPr>
          <a:xfrm>
            <a:off x="1192197" y="2979225"/>
            <a:ext cx="460200" cy="232500"/>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 sz="800">
                <a:solidFill>
                  <a:schemeClr val="dk2"/>
                </a:solidFill>
                <a:latin typeface="Calibri"/>
                <a:ea typeface="Calibri"/>
                <a:cs typeface="Calibri"/>
                <a:sym typeface="Calibri"/>
              </a:rPr>
              <a:t>Aug 15</a:t>
            </a:r>
            <a:endParaRPr sz="800">
              <a:solidFill>
                <a:schemeClr val="dk2"/>
              </a:solidFill>
              <a:latin typeface="Calibri"/>
              <a:ea typeface="Calibri"/>
              <a:cs typeface="Calibri"/>
              <a:sym typeface="Calibri"/>
            </a:endParaRPr>
          </a:p>
        </p:txBody>
      </p:sp>
      <p:sp>
        <p:nvSpPr>
          <p:cNvPr id="350" name="Google Shape;350;g88e67510ed_3_75"/>
          <p:cNvSpPr txBox="1"/>
          <p:nvPr/>
        </p:nvSpPr>
        <p:spPr>
          <a:xfrm>
            <a:off x="1992833" y="483489"/>
            <a:ext cx="1885950" cy="262890"/>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 sz="900">
                <a:solidFill>
                  <a:schemeClr val="dk1"/>
                </a:solidFill>
                <a:latin typeface="Times New Roman"/>
                <a:ea typeface="Times New Roman"/>
                <a:cs typeface="Times New Roman"/>
                <a:sym typeface="Times New Roman"/>
              </a:rPr>
              <a:t>Studying the recent advancements in the field of Precision Agriculture</a:t>
            </a:r>
            <a:endParaRPr sz="1100"/>
          </a:p>
        </p:txBody>
      </p:sp>
      <p:sp>
        <p:nvSpPr>
          <p:cNvPr id="351" name="Google Shape;351;g88e67510ed_3_75"/>
          <p:cNvSpPr txBox="1"/>
          <p:nvPr/>
        </p:nvSpPr>
        <p:spPr>
          <a:xfrm>
            <a:off x="1992822" y="765425"/>
            <a:ext cx="338700" cy="116400"/>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 sz="800">
                <a:solidFill>
                  <a:schemeClr val="dk2"/>
                </a:solidFill>
                <a:latin typeface="Calibri"/>
                <a:ea typeface="Calibri"/>
                <a:cs typeface="Calibri"/>
                <a:sym typeface="Calibri"/>
              </a:rPr>
              <a:t>Sep 15</a:t>
            </a:r>
            <a:endParaRPr sz="1100"/>
          </a:p>
        </p:txBody>
      </p:sp>
      <p:sp>
        <p:nvSpPr>
          <p:cNvPr id="352" name="Google Shape;352;g88e67510ed_3_75"/>
          <p:cNvSpPr txBox="1"/>
          <p:nvPr/>
        </p:nvSpPr>
        <p:spPr>
          <a:xfrm>
            <a:off x="3284195" y="967423"/>
            <a:ext cx="1905000" cy="394335"/>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 sz="900">
                <a:solidFill>
                  <a:schemeClr val="dk1"/>
                </a:solidFill>
                <a:latin typeface="Times New Roman"/>
                <a:ea typeface="Times New Roman"/>
                <a:cs typeface="Times New Roman"/>
                <a:sym typeface="Times New Roman"/>
              </a:rPr>
              <a:t>Planning on the basis of Problem Statement and Finalising the components required for AGRIBOT</a:t>
            </a:r>
            <a:endParaRPr sz="1100"/>
          </a:p>
        </p:txBody>
      </p:sp>
      <p:sp>
        <p:nvSpPr>
          <p:cNvPr id="353" name="Google Shape;353;g88e67510ed_3_75"/>
          <p:cNvSpPr txBox="1"/>
          <p:nvPr/>
        </p:nvSpPr>
        <p:spPr>
          <a:xfrm>
            <a:off x="3284206" y="1380800"/>
            <a:ext cx="460200" cy="116400"/>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 sz="800">
                <a:solidFill>
                  <a:schemeClr val="dk2"/>
                </a:solidFill>
                <a:latin typeface="Calibri"/>
                <a:ea typeface="Calibri"/>
                <a:cs typeface="Calibri"/>
                <a:sym typeface="Calibri"/>
              </a:rPr>
              <a:t>Nov 4</a:t>
            </a:r>
            <a:endParaRPr sz="1100"/>
          </a:p>
        </p:txBody>
      </p:sp>
      <p:sp>
        <p:nvSpPr>
          <p:cNvPr id="354" name="Google Shape;354;g88e67510ed_3_75"/>
          <p:cNvSpPr txBox="1"/>
          <p:nvPr/>
        </p:nvSpPr>
        <p:spPr>
          <a:xfrm>
            <a:off x="3594121" y="2198180"/>
            <a:ext cx="1885950" cy="525780"/>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 sz="900">
                <a:solidFill>
                  <a:schemeClr val="dk1"/>
                </a:solidFill>
                <a:latin typeface="Times New Roman"/>
                <a:ea typeface="Times New Roman"/>
                <a:cs typeface="Times New Roman"/>
                <a:sym typeface="Times New Roman"/>
              </a:rPr>
              <a:t>Implementation of different Algorithms for Crop-Weed Classification on various Datasets + Designing the system architecture in ROS</a:t>
            </a:r>
            <a:endParaRPr sz="900">
              <a:solidFill>
                <a:schemeClr val="dk1"/>
              </a:solidFill>
              <a:latin typeface="Times New Roman"/>
              <a:ea typeface="Times New Roman"/>
              <a:cs typeface="Times New Roman"/>
              <a:sym typeface="Times New Roman"/>
            </a:endParaRPr>
          </a:p>
        </p:txBody>
      </p:sp>
      <p:sp>
        <p:nvSpPr>
          <p:cNvPr id="355" name="Google Shape;355;g88e67510ed_3_75"/>
          <p:cNvSpPr txBox="1"/>
          <p:nvPr/>
        </p:nvSpPr>
        <p:spPr>
          <a:xfrm>
            <a:off x="3594128" y="2743000"/>
            <a:ext cx="460200" cy="116400"/>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 sz="800">
                <a:solidFill>
                  <a:schemeClr val="dk2"/>
                </a:solidFill>
                <a:latin typeface="Calibri"/>
                <a:ea typeface="Calibri"/>
                <a:cs typeface="Calibri"/>
                <a:sym typeface="Calibri"/>
              </a:rPr>
              <a:t>Nov 16</a:t>
            </a:r>
            <a:endParaRPr sz="1100"/>
          </a:p>
        </p:txBody>
      </p:sp>
      <p:sp>
        <p:nvSpPr>
          <p:cNvPr id="356" name="Google Shape;356;g88e67510ed_3_75"/>
          <p:cNvSpPr txBox="1"/>
          <p:nvPr/>
        </p:nvSpPr>
        <p:spPr>
          <a:xfrm>
            <a:off x="4291456" y="2945003"/>
            <a:ext cx="1866900" cy="131445"/>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 sz="900">
                <a:solidFill>
                  <a:schemeClr val="dk1"/>
                </a:solidFill>
                <a:latin typeface="Times New Roman"/>
                <a:ea typeface="Times New Roman"/>
                <a:cs typeface="Times New Roman"/>
                <a:sym typeface="Times New Roman"/>
              </a:rPr>
              <a:t>Manufacturing of the Mechanical Model</a:t>
            </a:r>
            <a:endParaRPr sz="1100"/>
          </a:p>
        </p:txBody>
      </p:sp>
      <p:sp>
        <p:nvSpPr>
          <p:cNvPr id="357" name="Google Shape;357;g88e67510ed_3_75"/>
          <p:cNvSpPr txBox="1"/>
          <p:nvPr/>
        </p:nvSpPr>
        <p:spPr>
          <a:xfrm>
            <a:off x="4291446" y="3095500"/>
            <a:ext cx="460200" cy="116400"/>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 sz="800">
                <a:solidFill>
                  <a:schemeClr val="dk2"/>
                </a:solidFill>
                <a:latin typeface="Calibri"/>
                <a:ea typeface="Calibri"/>
                <a:cs typeface="Calibri"/>
                <a:sym typeface="Calibri"/>
              </a:rPr>
              <a:t>Dec 13</a:t>
            </a:r>
            <a:endParaRPr sz="1100"/>
          </a:p>
        </p:txBody>
      </p:sp>
      <p:sp>
        <p:nvSpPr>
          <p:cNvPr id="358" name="Google Shape;358;g88e67510ed_3_75"/>
          <p:cNvSpPr txBox="1"/>
          <p:nvPr/>
        </p:nvSpPr>
        <p:spPr>
          <a:xfrm>
            <a:off x="7752304" y="2550667"/>
            <a:ext cx="1352550" cy="262890"/>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 sz="900">
                <a:solidFill>
                  <a:schemeClr val="dk1"/>
                </a:solidFill>
                <a:latin typeface="Times New Roman"/>
                <a:ea typeface="Times New Roman"/>
                <a:cs typeface="Times New Roman"/>
                <a:sym typeface="Times New Roman"/>
              </a:rPr>
              <a:t>Modelling and Simulation of AGRIBOT using GAZEBO</a:t>
            </a:r>
            <a:endParaRPr sz="1100"/>
          </a:p>
        </p:txBody>
      </p:sp>
      <p:sp>
        <p:nvSpPr>
          <p:cNvPr id="359" name="Google Shape;359;g88e67510ed_3_75"/>
          <p:cNvSpPr txBox="1"/>
          <p:nvPr/>
        </p:nvSpPr>
        <p:spPr>
          <a:xfrm>
            <a:off x="7752298" y="2832600"/>
            <a:ext cx="401400" cy="116400"/>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 sz="800">
                <a:solidFill>
                  <a:schemeClr val="dk2"/>
                </a:solidFill>
                <a:latin typeface="Calibri"/>
                <a:ea typeface="Calibri"/>
                <a:cs typeface="Calibri"/>
                <a:sym typeface="Calibri"/>
              </a:rPr>
              <a:t>Apr 25</a:t>
            </a:r>
            <a:endParaRPr sz="1100"/>
          </a:p>
        </p:txBody>
      </p:sp>
      <p:sp>
        <p:nvSpPr>
          <p:cNvPr id="360" name="Google Shape;360;g88e67510ed_3_75"/>
          <p:cNvSpPr txBox="1"/>
          <p:nvPr/>
        </p:nvSpPr>
        <p:spPr>
          <a:xfrm>
            <a:off x="5804000" y="576175"/>
            <a:ext cx="3063600" cy="89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latin typeface="Times New Roman"/>
                <a:ea typeface="Times New Roman"/>
                <a:cs typeface="Times New Roman"/>
                <a:sym typeface="Times New Roman"/>
              </a:rPr>
              <a:t>2. Our Approach &amp; Timeline</a:t>
            </a:r>
            <a:endParaRPr sz="1800" b="1">
              <a:latin typeface="Times New Roman"/>
              <a:ea typeface="Times New Roman"/>
              <a:cs typeface="Times New Roman"/>
              <a:sym typeface="Times New Roman"/>
            </a:endParaRPr>
          </a:p>
        </p:txBody>
      </p:sp>
      <p:sp>
        <p:nvSpPr>
          <p:cNvPr id="361" name="Google Shape;361;g88e67510ed_3_75"/>
          <p:cNvSpPr txBox="1">
            <a:spLocks noGrp="1"/>
          </p:cNvSpPr>
          <p:nvPr>
            <p:ph type="sldNum" idx="12"/>
          </p:nvPr>
        </p:nvSpPr>
        <p:spPr>
          <a:xfrm>
            <a:off x="6457950" y="4767263"/>
            <a:ext cx="2057400" cy="2739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Clr>
                <a:srgbClr val="000000"/>
              </a:buClr>
              <a:buFont typeface="Arial"/>
              <a:buNone/>
            </a:pPr>
            <a:fld id="{00000000-1234-1234-1234-123412341234}" type="slidenum">
              <a:rPr lang="en"/>
              <a:t>5</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6" name="Google Shape;366;p10"/>
          <p:cNvSpPr txBox="1">
            <a:spLocks noGrp="1"/>
          </p:cNvSpPr>
          <p:nvPr>
            <p:ph type="title"/>
          </p:nvPr>
        </p:nvSpPr>
        <p:spPr>
          <a:xfrm>
            <a:off x="1944612" y="467931"/>
            <a:ext cx="6683100" cy="960300"/>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SzPts val="1300"/>
              <a:buNone/>
            </a:pPr>
            <a:r>
              <a:rPr lang="en"/>
              <a:t> </a:t>
            </a:r>
            <a:r>
              <a:rPr lang="en" sz="1800" b="1">
                <a:latin typeface="Times New Roman"/>
                <a:ea typeface="Times New Roman"/>
                <a:cs typeface="Times New Roman"/>
                <a:sym typeface="Times New Roman"/>
              </a:rPr>
              <a:t>3.</a:t>
            </a:r>
            <a:r>
              <a:rPr lang="en" b="1"/>
              <a:t> </a:t>
            </a:r>
            <a:r>
              <a:rPr lang="en" sz="1800" b="1">
                <a:latin typeface="Times New Roman"/>
                <a:ea typeface="Times New Roman"/>
                <a:cs typeface="Times New Roman"/>
                <a:sym typeface="Times New Roman"/>
              </a:rPr>
              <a:t>Modelling &amp; Simulation</a:t>
            </a:r>
            <a:endParaRPr sz="1800" b="1">
              <a:latin typeface="Times New Roman"/>
              <a:ea typeface="Times New Roman"/>
              <a:cs typeface="Times New Roman"/>
              <a:sym typeface="Times New Roman"/>
            </a:endParaRPr>
          </a:p>
        </p:txBody>
      </p:sp>
      <p:sp>
        <p:nvSpPr>
          <p:cNvPr id="367" name="Google Shape;367;p10"/>
          <p:cNvSpPr txBox="1">
            <a:spLocks noGrp="1"/>
          </p:cNvSpPr>
          <p:nvPr>
            <p:ph type="body" idx="1"/>
          </p:nvPr>
        </p:nvSpPr>
        <p:spPr>
          <a:xfrm>
            <a:off x="1943250" y="1352700"/>
            <a:ext cx="6685800" cy="807900"/>
          </a:xfrm>
          <a:prstGeom prst="rect">
            <a:avLst/>
          </a:prstGeom>
          <a:noFill/>
          <a:ln>
            <a:noFill/>
          </a:ln>
        </p:spPr>
        <p:txBody>
          <a:bodyPr spcFirstLastPara="1" wrap="square" lIns="0" tIns="0" rIns="0" bIns="0" anchor="t" anchorCtr="0">
            <a:noAutofit/>
          </a:bodyPr>
          <a:lstStyle/>
          <a:p>
            <a:pPr marL="457200" lvl="0" indent="-311150" algn="l" rtl="0">
              <a:lnSpc>
                <a:spcPct val="115000"/>
              </a:lnSpc>
              <a:spcBef>
                <a:spcPts val="0"/>
              </a:spcBef>
              <a:spcAft>
                <a:spcPts val="0"/>
              </a:spcAft>
              <a:buSzPts val="1300"/>
              <a:buFont typeface="Times New Roman"/>
              <a:buAutoNum type="arabicPeriod"/>
            </a:pPr>
            <a:r>
              <a:rPr lang="en">
                <a:latin typeface="Times New Roman"/>
                <a:ea typeface="Times New Roman"/>
                <a:cs typeface="Times New Roman"/>
                <a:sym typeface="Times New Roman"/>
              </a:rPr>
              <a:t>Physical model Description</a:t>
            </a:r>
            <a:endParaRPr>
              <a:latin typeface="Times New Roman"/>
              <a:ea typeface="Times New Roman"/>
              <a:cs typeface="Times New Roman"/>
              <a:sym typeface="Times New Roman"/>
            </a:endParaRPr>
          </a:p>
          <a:p>
            <a:pPr marL="457200" lvl="0" indent="-311150" algn="l" rtl="0">
              <a:lnSpc>
                <a:spcPct val="115000"/>
              </a:lnSpc>
              <a:spcBef>
                <a:spcPts val="0"/>
              </a:spcBef>
              <a:spcAft>
                <a:spcPts val="0"/>
              </a:spcAft>
              <a:buSzPts val="1300"/>
              <a:buFont typeface="Times New Roman"/>
              <a:buAutoNum type="arabicPeriod"/>
            </a:pPr>
            <a:r>
              <a:rPr lang="en">
                <a:latin typeface="Times New Roman"/>
                <a:ea typeface="Times New Roman"/>
                <a:cs typeface="Times New Roman"/>
                <a:sym typeface="Times New Roman"/>
              </a:rPr>
              <a:t>World Environment model Description</a:t>
            </a:r>
            <a:endParaRPr>
              <a:latin typeface="Times New Roman"/>
              <a:ea typeface="Times New Roman"/>
              <a:cs typeface="Times New Roman"/>
              <a:sym typeface="Times New Roman"/>
            </a:endParaRPr>
          </a:p>
          <a:p>
            <a:pPr marL="457200" lvl="0" indent="-311150" algn="l" rtl="0">
              <a:lnSpc>
                <a:spcPct val="115000"/>
              </a:lnSpc>
              <a:spcBef>
                <a:spcPts val="0"/>
              </a:spcBef>
              <a:spcAft>
                <a:spcPts val="0"/>
              </a:spcAft>
              <a:buSzPts val="1300"/>
              <a:buFont typeface="Times New Roman"/>
              <a:buAutoNum type="arabicPeriod"/>
            </a:pPr>
            <a:r>
              <a:rPr lang="en">
                <a:latin typeface="Times New Roman"/>
                <a:ea typeface="Times New Roman"/>
                <a:cs typeface="Times New Roman"/>
                <a:sym typeface="Times New Roman"/>
              </a:rPr>
              <a:t>Sensor &amp; hardware Modelling</a:t>
            </a:r>
            <a:endParaRPr>
              <a:latin typeface="Times New Roman"/>
              <a:ea typeface="Times New Roman"/>
              <a:cs typeface="Times New Roman"/>
              <a:sym typeface="Times New Roman"/>
            </a:endParaRPr>
          </a:p>
        </p:txBody>
      </p:sp>
      <p:pic>
        <p:nvPicPr>
          <p:cNvPr id="368" name="Google Shape;368;p10"/>
          <p:cNvPicPr preferRelativeResize="0"/>
          <p:nvPr/>
        </p:nvPicPr>
        <p:blipFill>
          <a:blip r:embed="rId3">
            <a:alphaModFix/>
          </a:blip>
          <a:stretch>
            <a:fillRect/>
          </a:stretch>
        </p:blipFill>
        <p:spPr>
          <a:xfrm>
            <a:off x="2543138" y="2380500"/>
            <a:ext cx="4057726" cy="2416051"/>
          </a:xfrm>
          <a:prstGeom prst="rect">
            <a:avLst/>
          </a:prstGeom>
          <a:noFill/>
          <a:ln w="9525" cap="flat" cmpd="sng">
            <a:solidFill>
              <a:srgbClr val="000000"/>
            </a:solidFill>
            <a:prstDash val="solid"/>
            <a:round/>
            <a:headEnd type="none" w="sm" len="sm"/>
            <a:tailEnd type="none" w="sm" len="sm"/>
          </a:ln>
        </p:spPr>
      </p:pic>
      <p:sp>
        <p:nvSpPr>
          <p:cNvPr id="369" name="Google Shape;369;p10"/>
          <p:cNvSpPr txBox="1">
            <a:spLocks noGrp="1"/>
          </p:cNvSpPr>
          <p:nvPr>
            <p:ph type="sldNum" idx="12"/>
          </p:nvPr>
        </p:nvSpPr>
        <p:spPr>
          <a:xfrm>
            <a:off x="8556784" y="4749851"/>
            <a:ext cx="548700" cy="393600"/>
          </a:xfrm>
          <a:prstGeom prst="rect">
            <a:avLst/>
          </a:prstGeom>
        </p:spPr>
        <p:txBody>
          <a:bodyPr spcFirstLastPara="1" wrap="square" lIns="82925" tIns="41450" rIns="82925" bIns="41450" anchor="t" anchorCtr="0">
            <a:noAutofit/>
          </a:bodyPr>
          <a:lstStyle/>
          <a:p>
            <a:pPr marL="0" lvl="0" indent="0" algn="r" rtl="0">
              <a:spcBef>
                <a:spcPts val="0"/>
              </a:spcBef>
              <a:spcAft>
                <a:spcPts val="0"/>
              </a:spcAft>
              <a:buNone/>
            </a:pPr>
            <a:fld id="{00000000-1234-1234-1234-123412341234}" type="slidenum">
              <a:rPr lang="en"/>
              <a:t>6</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Google Shape;374;p11"/>
          <p:cNvSpPr txBox="1">
            <a:spLocks noGrp="1"/>
          </p:cNvSpPr>
          <p:nvPr>
            <p:ph type="title"/>
          </p:nvPr>
        </p:nvSpPr>
        <p:spPr>
          <a:xfrm>
            <a:off x="2020812" y="467931"/>
            <a:ext cx="6683100" cy="960300"/>
          </a:xfrm>
          <a:prstGeom prst="rect">
            <a:avLst/>
          </a:prstGeom>
          <a:noFill/>
          <a:ln>
            <a:noFill/>
          </a:ln>
        </p:spPr>
        <p:txBody>
          <a:bodyPr spcFirstLastPara="1" wrap="square" lIns="0" tIns="0" rIns="0" bIns="0" anchor="ctr" anchorCtr="0">
            <a:noAutofit/>
          </a:bodyPr>
          <a:lstStyle/>
          <a:p>
            <a:pPr marL="457200" lvl="0" indent="457200" algn="l" rtl="0">
              <a:lnSpc>
                <a:spcPct val="100000"/>
              </a:lnSpc>
              <a:spcBef>
                <a:spcPts val="0"/>
              </a:spcBef>
              <a:spcAft>
                <a:spcPts val="0"/>
              </a:spcAft>
              <a:buSzPts val="1300"/>
              <a:buNone/>
            </a:pPr>
            <a:r>
              <a:rPr lang="en" u="sng">
                <a:solidFill>
                  <a:schemeClr val="dk1"/>
                </a:solidFill>
                <a:latin typeface="Times New Roman"/>
                <a:ea typeface="Times New Roman"/>
                <a:cs typeface="Times New Roman"/>
                <a:sym typeface="Times New Roman"/>
              </a:rPr>
              <a:t>Modelling of AGRIBOT(Robotic Vehicle</a:t>
            </a:r>
            <a:r>
              <a:rPr lang="en" u="sng">
                <a:solidFill>
                  <a:schemeClr val="dk1"/>
                </a:solidFill>
              </a:rPr>
              <a:t>)</a:t>
            </a:r>
            <a:endParaRPr u="sng"/>
          </a:p>
        </p:txBody>
      </p:sp>
      <p:sp>
        <p:nvSpPr>
          <p:cNvPr id="375" name="Google Shape;375;p11"/>
          <p:cNvSpPr txBox="1">
            <a:spLocks noGrp="1"/>
          </p:cNvSpPr>
          <p:nvPr>
            <p:ph type="body" idx="1"/>
          </p:nvPr>
        </p:nvSpPr>
        <p:spPr>
          <a:xfrm>
            <a:off x="864973" y="1600045"/>
            <a:ext cx="3262500" cy="28323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endParaRPr sz="1400">
              <a:solidFill>
                <a:schemeClr val="dk1"/>
              </a:solidFill>
            </a:endParaRPr>
          </a:p>
          <a:p>
            <a:pPr marL="0" lvl="0" indent="0" algn="l" rtl="0">
              <a:spcBef>
                <a:spcPts val="0"/>
              </a:spcBef>
              <a:spcAft>
                <a:spcPts val="0"/>
              </a:spcAft>
              <a:buNone/>
            </a:pPr>
            <a:endParaRPr sz="1400">
              <a:solidFill>
                <a:schemeClr val="dk1"/>
              </a:solidFill>
            </a:endParaRPr>
          </a:p>
          <a:p>
            <a:pPr marL="0" lvl="0" indent="0" algn="l" rtl="0">
              <a:spcBef>
                <a:spcPts val="0"/>
              </a:spcBef>
              <a:spcAft>
                <a:spcPts val="0"/>
              </a:spcAft>
              <a:buNone/>
            </a:pPr>
            <a:endParaRPr sz="1400">
              <a:solidFill>
                <a:schemeClr val="dk1"/>
              </a:solidFill>
            </a:endParaRPr>
          </a:p>
          <a:p>
            <a:pPr marL="0" lvl="0" indent="0" algn="l" rtl="0">
              <a:spcBef>
                <a:spcPts val="0"/>
              </a:spcBef>
              <a:spcAft>
                <a:spcPts val="0"/>
              </a:spcAft>
              <a:buNone/>
            </a:pPr>
            <a:endParaRPr sz="1400">
              <a:solidFill>
                <a:schemeClr val="dk1"/>
              </a:solidFill>
            </a:endParaRPr>
          </a:p>
          <a:p>
            <a:pPr marL="0" lvl="0" indent="0" algn="l" rtl="0">
              <a:spcBef>
                <a:spcPts val="0"/>
              </a:spcBef>
              <a:spcAft>
                <a:spcPts val="0"/>
              </a:spcAft>
              <a:buNone/>
            </a:pPr>
            <a:endParaRPr sz="1400">
              <a:solidFill>
                <a:schemeClr val="dk1"/>
              </a:solidFill>
            </a:endParaRPr>
          </a:p>
          <a:p>
            <a:pPr marL="0" lvl="0" indent="0" algn="l" rtl="0">
              <a:spcBef>
                <a:spcPts val="0"/>
              </a:spcBef>
              <a:spcAft>
                <a:spcPts val="0"/>
              </a:spcAft>
              <a:buNone/>
            </a:pPr>
            <a:endParaRPr sz="1400">
              <a:solidFill>
                <a:schemeClr val="dk1"/>
              </a:solidFill>
            </a:endParaRPr>
          </a:p>
          <a:p>
            <a:pPr marL="0" lvl="0" indent="0" algn="l" rtl="0">
              <a:spcBef>
                <a:spcPts val="0"/>
              </a:spcBef>
              <a:spcAft>
                <a:spcPts val="0"/>
              </a:spcAft>
              <a:buNone/>
            </a:pPr>
            <a:endParaRPr sz="1400">
              <a:solidFill>
                <a:schemeClr val="dk1"/>
              </a:solidFill>
            </a:endParaRPr>
          </a:p>
          <a:p>
            <a:pPr marL="0" lvl="0" indent="0" algn="l" rtl="0">
              <a:spcBef>
                <a:spcPts val="0"/>
              </a:spcBef>
              <a:spcAft>
                <a:spcPts val="0"/>
              </a:spcAft>
              <a:buNone/>
            </a:pPr>
            <a:endParaRPr sz="1400">
              <a:solidFill>
                <a:schemeClr val="dk1"/>
              </a:solidFill>
            </a:endParaRPr>
          </a:p>
          <a:p>
            <a:pPr marL="0" lvl="0" indent="0" algn="l" rtl="0">
              <a:spcBef>
                <a:spcPts val="0"/>
              </a:spcBef>
              <a:spcAft>
                <a:spcPts val="0"/>
              </a:spcAft>
              <a:buNone/>
            </a:pPr>
            <a:endParaRPr sz="1400">
              <a:solidFill>
                <a:schemeClr val="dk1"/>
              </a:solidFill>
            </a:endParaRPr>
          </a:p>
          <a:p>
            <a:pPr marL="0" lvl="0" indent="0" algn="l" rtl="0">
              <a:spcBef>
                <a:spcPts val="0"/>
              </a:spcBef>
              <a:spcAft>
                <a:spcPts val="0"/>
              </a:spcAft>
              <a:buNone/>
            </a:pPr>
            <a:endParaRPr sz="1400">
              <a:solidFill>
                <a:schemeClr val="dk1"/>
              </a:solidFill>
            </a:endParaRPr>
          </a:p>
          <a:p>
            <a:pPr marL="0" lvl="0" indent="0" algn="l" rtl="0">
              <a:spcBef>
                <a:spcPts val="0"/>
              </a:spcBef>
              <a:spcAft>
                <a:spcPts val="0"/>
              </a:spcAft>
              <a:buNone/>
            </a:pPr>
            <a:endParaRPr sz="1400">
              <a:solidFill>
                <a:schemeClr val="dk1"/>
              </a:solidFill>
            </a:endParaRPr>
          </a:p>
          <a:p>
            <a:pPr marL="0" lvl="0" indent="0" algn="l" rtl="0">
              <a:spcBef>
                <a:spcPts val="0"/>
              </a:spcBef>
              <a:spcAft>
                <a:spcPts val="0"/>
              </a:spcAft>
              <a:buNone/>
            </a:pPr>
            <a:endParaRPr sz="1400">
              <a:solidFill>
                <a:schemeClr val="dk1"/>
              </a:solidFill>
            </a:endParaRPr>
          </a:p>
          <a:p>
            <a:pPr marL="0" lvl="0" indent="0" algn="l" rtl="0">
              <a:spcBef>
                <a:spcPts val="0"/>
              </a:spcBef>
              <a:spcAft>
                <a:spcPts val="0"/>
              </a:spcAft>
              <a:buNone/>
            </a:pPr>
            <a:endParaRPr sz="1400">
              <a:solidFill>
                <a:schemeClr val="dk1"/>
              </a:solidFill>
            </a:endParaRPr>
          </a:p>
          <a:p>
            <a:pPr marL="0" lvl="0" indent="0" algn="l" rtl="0">
              <a:spcBef>
                <a:spcPts val="0"/>
              </a:spcBef>
              <a:spcAft>
                <a:spcPts val="0"/>
              </a:spcAft>
              <a:buNone/>
            </a:pPr>
            <a:r>
              <a:rPr lang="en" sz="1500">
                <a:solidFill>
                  <a:schemeClr val="dk1"/>
                </a:solidFill>
                <a:latin typeface="Times New Roman"/>
                <a:ea typeface="Times New Roman"/>
                <a:cs typeface="Times New Roman"/>
                <a:sym typeface="Times New Roman"/>
              </a:rPr>
              <a:t>Rendered Image of model in Solidworks</a:t>
            </a:r>
            <a:endParaRPr sz="1500">
              <a:latin typeface="Times New Roman"/>
              <a:ea typeface="Times New Roman"/>
              <a:cs typeface="Times New Roman"/>
              <a:sym typeface="Times New Roman"/>
            </a:endParaRPr>
          </a:p>
        </p:txBody>
      </p:sp>
      <p:sp>
        <p:nvSpPr>
          <p:cNvPr id="376" name="Google Shape;376;p11"/>
          <p:cNvSpPr txBox="1">
            <a:spLocks noGrp="1"/>
          </p:cNvSpPr>
          <p:nvPr>
            <p:ph type="body" idx="2"/>
          </p:nvPr>
        </p:nvSpPr>
        <p:spPr>
          <a:xfrm>
            <a:off x="5367848" y="1600045"/>
            <a:ext cx="3262500" cy="2832300"/>
          </a:xfrm>
          <a:prstGeom prst="rect">
            <a:avLst/>
          </a:prstGeom>
          <a:noFill/>
          <a:ln>
            <a:noFill/>
          </a:ln>
        </p:spPr>
        <p:txBody>
          <a:bodyPr spcFirstLastPara="1" wrap="square" lIns="0" tIns="0" rIns="0" bIns="0" anchor="t" anchorCtr="0">
            <a:noAutofit/>
          </a:bodyPr>
          <a:lstStyle/>
          <a:p>
            <a:pPr marL="457200" lvl="0" indent="0" algn="l" rtl="0">
              <a:spcBef>
                <a:spcPts val="0"/>
              </a:spcBef>
              <a:spcAft>
                <a:spcPts val="0"/>
              </a:spcAft>
              <a:buNone/>
            </a:pPr>
            <a:endParaRPr sz="1400">
              <a:solidFill>
                <a:schemeClr val="dk1"/>
              </a:solidFill>
            </a:endParaRPr>
          </a:p>
          <a:p>
            <a:pPr marL="457200" lvl="0" indent="0" algn="l" rtl="0">
              <a:spcBef>
                <a:spcPts val="0"/>
              </a:spcBef>
              <a:spcAft>
                <a:spcPts val="0"/>
              </a:spcAft>
              <a:buNone/>
            </a:pPr>
            <a:endParaRPr sz="1400">
              <a:solidFill>
                <a:schemeClr val="dk1"/>
              </a:solidFill>
            </a:endParaRPr>
          </a:p>
          <a:p>
            <a:pPr marL="457200" lvl="0" indent="0" algn="l" rtl="0">
              <a:spcBef>
                <a:spcPts val="0"/>
              </a:spcBef>
              <a:spcAft>
                <a:spcPts val="0"/>
              </a:spcAft>
              <a:buNone/>
            </a:pPr>
            <a:endParaRPr sz="1400">
              <a:solidFill>
                <a:schemeClr val="dk1"/>
              </a:solidFill>
            </a:endParaRPr>
          </a:p>
          <a:p>
            <a:pPr marL="457200" lvl="0" indent="0" algn="l" rtl="0">
              <a:spcBef>
                <a:spcPts val="0"/>
              </a:spcBef>
              <a:spcAft>
                <a:spcPts val="0"/>
              </a:spcAft>
              <a:buNone/>
            </a:pPr>
            <a:endParaRPr sz="1400">
              <a:solidFill>
                <a:schemeClr val="dk1"/>
              </a:solidFill>
            </a:endParaRPr>
          </a:p>
          <a:p>
            <a:pPr marL="457200" lvl="0" indent="0" algn="l" rtl="0">
              <a:spcBef>
                <a:spcPts val="0"/>
              </a:spcBef>
              <a:spcAft>
                <a:spcPts val="0"/>
              </a:spcAft>
              <a:buNone/>
            </a:pPr>
            <a:endParaRPr sz="1400">
              <a:solidFill>
                <a:schemeClr val="dk1"/>
              </a:solidFill>
            </a:endParaRPr>
          </a:p>
          <a:p>
            <a:pPr marL="457200" lvl="0" indent="0" algn="l" rtl="0">
              <a:spcBef>
                <a:spcPts val="0"/>
              </a:spcBef>
              <a:spcAft>
                <a:spcPts val="0"/>
              </a:spcAft>
              <a:buNone/>
            </a:pPr>
            <a:endParaRPr sz="1400">
              <a:solidFill>
                <a:schemeClr val="dk1"/>
              </a:solidFill>
            </a:endParaRPr>
          </a:p>
          <a:p>
            <a:pPr marL="457200" lvl="0" indent="0" algn="l" rtl="0">
              <a:spcBef>
                <a:spcPts val="0"/>
              </a:spcBef>
              <a:spcAft>
                <a:spcPts val="0"/>
              </a:spcAft>
              <a:buNone/>
            </a:pPr>
            <a:endParaRPr sz="1400">
              <a:solidFill>
                <a:schemeClr val="dk1"/>
              </a:solidFill>
            </a:endParaRPr>
          </a:p>
          <a:p>
            <a:pPr marL="457200" lvl="0" indent="0" algn="l" rtl="0">
              <a:spcBef>
                <a:spcPts val="0"/>
              </a:spcBef>
              <a:spcAft>
                <a:spcPts val="0"/>
              </a:spcAft>
              <a:buNone/>
            </a:pPr>
            <a:endParaRPr sz="1400">
              <a:solidFill>
                <a:schemeClr val="dk1"/>
              </a:solidFill>
            </a:endParaRPr>
          </a:p>
          <a:p>
            <a:pPr marL="457200" lvl="0" indent="0" algn="l" rtl="0">
              <a:spcBef>
                <a:spcPts val="0"/>
              </a:spcBef>
              <a:spcAft>
                <a:spcPts val="0"/>
              </a:spcAft>
              <a:buNone/>
            </a:pPr>
            <a:endParaRPr sz="1400">
              <a:solidFill>
                <a:schemeClr val="dk1"/>
              </a:solidFill>
            </a:endParaRPr>
          </a:p>
          <a:p>
            <a:pPr marL="457200" lvl="0" indent="0" algn="l" rtl="0">
              <a:spcBef>
                <a:spcPts val="0"/>
              </a:spcBef>
              <a:spcAft>
                <a:spcPts val="0"/>
              </a:spcAft>
              <a:buNone/>
            </a:pPr>
            <a:endParaRPr sz="1400">
              <a:solidFill>
                <a:schemeClr val="dk1"/>
              </a:solidFill>
            </a:endParaRPr>
          </a:p>
          <a:p>
            <a:pPr marL="457200" lvl="0" indent="0" algn="l" rtl="0">
              <a:spcBef>
                <a:spcPts val="0"/>
              </a:spcBef>
              <a:spcAft>
                <a:spcPts val="0"/>
              </a:spcAft>
              <a:buNone/>
            </a:pPr>
            <a:endParaRPr sz="1400">
              <a:solidFill>
                <a:schemeClr val="dk1"/>
              </a:solidFill>
            </a:endParaRPr>
          </a:p>
          <a:p>
            <a:pPr marL="457200" lvl="0" indent="0" algn="l" rtl="0">
              <a:spcBef>
                <a:spcPts val="0"/>
              </a:spcBef>
              <a:spcAft>
                <a:spcPts val="0"/>
              </a:spcAft>
              <a:buNone/>
            </a:pPr>
            <a:endParaRPr sz="1400">
              <a:solidFill>
                <a:schemeClr val="dk1"/>
              </a:solidFill>
            </a:endParaRPr>
          </a:p>
          <a:p>
            <a:pPr marL="457200" lvl="0" indent="0" algn="l" rtl="0">
              <a:spcBef>
                <a:spcPts val="0"/>
              </a:spcBef>
              <a:spcAft>
                <a:spcPts val="0"/>
              </a:spcAft>
              <a:buNone/>
            </a:pPr>
            <a:r>
              <a:rPr lang="en" sz="1400">
                <a:solidFill>
                  <a:schemeClr val="dk1"/>
                </a:solidFill>
              </a:rPr>
              <a:t>         </a:t>
            </a:r>
            <a:endParaRPr sz="1400">
              <a:solidFill>
                <a:schemeClr val="dk1"/>
              </a:solidFill>
            </a:endParaRPr>
          </a:p>
          <a:p>
            <a:pPr marL="457200" lvl="0" indent="457200" algn="l" rtl="0">
              <a:spcBef>
                <a:spcPts val="0"/>
              </a:spcBef>
              <a:spcAft>
                <a:spcPts val="0"/>
              </a:spcAft>
              <a:buNone/>
            </a:pPr>
            <a:r>
              <a:rPr lang="en" sz="1400">
                <a:solidFill>
                  <a:schemeClr val="dk1"/>
                </a:solidFill>
                <a:latin typeface="Times New Roman"/>
                <a:ea typeface="Times New Roman"/>
                <a:cs typeface="Times New Roman"/>
                <a:sym typeface="Times New Roman"/>
              </a:rPr>
              <a:t>Solidworks-2016 Design</a:t>
            </a:r>
            <a:endParaRPr sz="1400">
              <a:latin typeface="Times New Roman"/>
              <a:ea typeface="Times New Roman"/>
              <a:cs typeface="Times New Roman"/>
              <a:sym typeface="Times New Roman"/>
            </a:endParaRPr>
          </a:p>
        </p:txBody>
      </p:sp>
      <p:pic>
        <p:nvPicPr>
          <p:cNvPr id="377" name="Google Shape;377;p11"/>
          <p:cNvPicPr preferRelativeResize="0"/>
          <p:nvPr/>
        </p:nvPicPr>
        <p:blipFill rotWithShape="1">
          <a:blip r:embed="rId3">
            <a:alphaModFix/>
          </a:blip>
          <a:srcRect/>
          <a:stretch/>
        </p:blipFill>
        <p:spPr>
          <a:xfrm>
            <a:off x="504950" y="1391375"/>
            <a:ext cx="4087274" cy="2742701"/>
          </a:xfrm>
          <a:prstGeom prst="rect">
            <a:avLst/>
          </a:prstGeom>
          <a:noFill/>
          <a:ln w="9525" cap="flat" cmpd="sng">
            <a:solidFill>
              <a:srgbClr val="000000"/>
            </a:solidFill>
            <a:prstDash val="solid"/>
            <a:round/>
            <a:headEnd type="none" w="sm" len="sm"/>
            <a:tailEnd type="none" w="sm" len="sm"/>
          </a:ln>
        </p:spPr>
      </p:pic>
      <p:sp>
        <p:nvSpPr>
          <p:cNvPr id="378" name="Google Shape;378;p11"/>
          <p:cNvSpPr txBox="1"/>
          <p:nvPr/>
        </p:nvSpPr>
        <p:spPr>
          <a:xfrm>
            <a:off x="6800675" y="4803000"/>
            <a:ext cx="1500900" cy="340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Continue...</a:t>
            </a:r>
            <a:endParaRPr sz="1400" b="0" i="0" u="none" strike="noStrike" cap="none">
              <a:solidFill>
                <a:srgbClr val="000000"/>
              </a:solidFill>
              <a:latin typeface="Arial"/>
              <a:ea typeface="Arial"/>
              <a:cs typeface="Arial"/>
              <a:sym typeface="Arial"/>
            </a:endParaRPr>
          </a:p>
        </p:txBody>
      </p:sp>
      <p:pic>
        <p:nvPicPr>
          <p:cNvPr id="379" name="Google Shape;379;p11"/>
          <p:cNvPicPr preferRelativeResize="0"/>
          <p:nvPr/>
        </p:nvPicPr>
        <p:blipFill rotWithShape="1">
          <a:blip r:embed="rId4">
            <a:alphaModFix/>
          </a:blip>
          <a:srcRect l="22415" t="9094" r="13702" b="17683"/>
          <a:stretch/>
        </p:blipFill>
        <p:spPr>
          <a:xfrm>
            <a:off x="4893800" y="1391375"/>
            <a:ext cx="4250199" cy="2742701"/>
          </a:xfrm>
          <a:prstGeom prst="rect">
            <a:avLst/>
          </a:prstGeom>
          <a:noFill/>
          <a:ln w="9525" cap="flat" cmpd="sng">
            <a:solidFill>
              <a:srgbClr val="000000"/>
            </a:solidFill>
            <a:prstDash val="solid"/>
            <a:round/>
            <a:headEnd type="none" w="sm" len="sm"/>
            <a:tailEnd type="none" w="sm" len="sm"/>
          </a:ln>
        </p:spPr>
      </p:pic>
      <p:sp>
        <p:nvSpPr>
          <p:cNvPr id="380" name="Google Shape;380;p11"/>
          <p:cNvSpPr txBox="1">
            <a:spLocks noGrp="1"/>
          </p:cNvSpPr>
          <p:nvPr>
            <p:ph type="sldNum" idx="12"/>
          </p:nvPr>
        </p:nvSpPr>
        <p:spPr>
          <a:xfrm>
            <a:off x="8556784" y="4749851"/>
            <a:ext cx="548700" cy="393600"/>
          </a:xfrm>
          <a:prstGeom prst="rect">
            <a:avLst/>
          </a:prstGeom>
        </p:spPr>
        <p:txBody>
          <a:bodyPr spcFirstLastPara="1" wrap="square" lIns="82925" tIns="41450" rIns="82925" bIns="41450" anchor="t" anchorCtr="0">
            <a:noAutofit/>
          </a:bodyPr>
          <a:lstStyle/>
          <a:p>
            <a:pPr marL="0" lvl="0" indent="0" algn="r" rtl="0">
              <a:spcBef>
                <a:spcPts val="0"/>
              </a:spcBef>
              <a:spcAft>
                <a:spcPts val="0"/>
              </a:spcAft>
              <a:buNone/>
            </a:pPr>
            <a:fld id="{00000000-1234-1234-1234-123412341234}" type="slidenum">
              <a:rPr lang="en"/>
              <a:t>7</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Google Shape;385;p12"/>
          <p:cNvSpPr txBox="1"/>
          <p:nvPr/>
        </p:nvSpPr>
        <p:spPr>
          <a:xfrm>
            <a:off x="1446125" y="164150"/>
            <a:ext cx="2626500" cy="303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Continue slide no. </a:t>
            </a:r>
            <a:r>
              <a:rPr lang="en"/>
              <a:t>7</a:t>
            </a:r>
            <a:endParaRPr sz="1400" b="0" i="0" u="none" strike="noStrike" cap="none">
              <a:solidFill>
                <a:srgbClr val="000000"/>
              </a:solidFill>
              <a:latin typeface="Arial"/>
              <a:ea typeface="Arial"/>
              <a:cs typeface="Arial"/>
              <a:sym typeface="Arial"/>
            </a:endParaRPr>
          </a:p>
        </p:txBody>
      </p:sp>
      <p:pic>
        <p:nvPicPr>
          <p:cNvPr id="386" name="Google Shape;386;p12"/>
          <p:cNvPicPr preferRelativeResize="0"/>
          <p:nvPr/>
        </p:nvPicPr>
        <p:blipFill>
          <a:blip r:embed="rId3">
            <a:alphaModFix/>
          </a:blip>
          <a:stretch>
            <a:fillRect/>
          </a:stretch>
        </p:blipFill>
        <p:spPr>
          <a:xfrm>
            <a:off x="5076350" y="646850"/>
            <a:ext cx="4067650" cy="3779925"/>
          </a:xfrm>
          <a:prstGeom prst="rect">
            <a:avLst/>
          </a:prstGeom>
          <a:noFill/>
          <a:ln w="9525" cap="flat" cmpd="sng">
            <a:solidFill>
              <a:srgbClr val="000000"/>
            </a:solidFill>
            <a:prstDash val="solid"/>
            <a:round/>
            <a:headEnd type="none" w="sm" len="sm"/>
            <a:tailEnd type="none" w="sm" len="sm"/>
          </a:ln>
        </p:spPr>
      </p:pic>
      <p:sp>
        <p:nvSpPr>
          <p:cNvPr id="387" name="Google Shape;387;p12"/>
          <p:cNvSpPr txBox="1"/>
          <p:nvPr/>
        </p:nvSpPr>
        <p:spPr>
          <a:xfrm>
            <a:off x="5406000" y="4605150"/>
            <a:ext cx="3208200" cy="37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Times New Roman"/>
                <a:ea typeface="Times New Roman"/>
                <a:cs typeface="Times New Roman"/>
                <a:sym typeface="Times New Roman"/>
              </a:rPr>
              <a:t>TF Frame/ Coordinate Frame Transfer</a:t>
            </a:r>
            <a:endParaRPr>
              <a:latin typeface="Times New Roman"/>
              <a:ea typeface="Times New Roman"/>
              <a:cs typeface="Times New Roman"/>
              <a:sym typeface="Times New Roman"/>
            </a:endParaRPr>
          </a:p>
        </p:txBody>
      </p:sp>
      <p:sp>
        <p:nvSpPr>
          <p:cNvPr id="388" name="Google Shape;388;p12"/>
          <p:cNvSpPr txBox="1"/>
          <p:nvPr/>
        </p:nvSpPr>
        <p:spPr>
          <a:xfrm>
            <a:off x="271325" y="4517850"/>
            <a:ext cx="4976100" cy="55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Times New Roman"/>
                <a:ea typeface="Times New Roman"/>
                <a:cs typeface="Times New Roman"/>
                <a:sym typeface="Times New Roman"/>
              </a:rPr>
              <a:t>Kinetic Frame(Forward Kinematics &amp; Inverse Kinematics)</a:t>
            </a:r>
            <a:endParaRPr>
              <a:latin typeface="Times New Roman"/>
              <a:ea typeface="Times New Roman"/>
              <a:cs typeface="Times New Roman"/>
              <a:sym typeface="Times New Roman"/>
            </a:endParaRPr>
          </a:p>
        </p:txBody>
      </p:sp>
      <p:pic>
        <p:nvPicPr>
          <p:cNvPr id="389" name="Google Shape;389;p12"/>
          <p:cNvPicPr preferRelativeResize="0"/>
          <p:nvPr/>
        </p:nvPicPr>
        <p:blipFill>
          <a:blip r:embed="rId4">
            <a:alphaModFix/>
          </a:blip>
          <a:stretch>
            <a:fillRect/>
          </a:stretch>
        </p:blipFill>
        <p:spPr>
          <a:xfrm>
            <a:off x="180500" y="646850"/>
            <a:ext cx="4739925" cy="3779925"/>
          </a:xfrm>
          <a:prstGeom prst="rect">
            <a:avLst/>
          </a:prstGeom>
          <a:noFill/>
          <a:ln w="9525" cap="flat" cmpd="sng">
            <a:solidFill>
              <a:srgbClr val="000000"/>
            </a:solidFill>
            <a:prstDash val="solid"/>
            <a:round/>
            <a:headEnd type="none" w="sm" len="sm"/>
            <a:tailEnd type="none" w="sm" len="sm"/>
          </a:ln>
        </p:spPr>
      </p:pic>
      <p:sp>
        <p:nvSpPr>
          <p:cNvPr id="390" name="Google Shape;390;p12"/>
          <p:cNvSpPr txBox="1">
            <a:spLocks noGrp="1"/>
          </p:cNvSpPr>
          <p:nvPr>
            <p:ph type="sldNum" idx="12"/>
          </p:nvPr>
        </p:nvSpPr>
        <p:spPr>
          <a:xfrm>
            <a:off x="8556784" y="4749851"/>
            <a:ext cx="548700" cy="393600"/>
          </a:xfrm>
          <a:prstGeom prst="rect">
            <a:avLst/>
          </a:prstGeom>
        </p:spPr>
        <p:txBody>
          <a:bodyPr spcFirstLastPara="1" wrap="square" lIns="82925" tIns="41450" rIns="82925" bIns="41450" anchor="t" anchorCtr="0">
            <a:noAutofit/>
          </a:bodyPr>
          <a:lstStyle/>
          <a:p>
            <a:pPr marL="0" lvl="0" indent="0" algn="r" rtl="0">
              <a:spcBef>
                <a:spcPts val="0"/>
              </a:spcBef>
              <a:spcAft>
                <a:spcPts val="0"/>
              </a:spcAft>
              <a:buNone/>
            </a:pPr>
            <a:fld id="{00000000-1234-1234-1234-123412341234}" type="slidenum">
              <a:rPr lang="en"/>
              <a:t>8</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sp>
        <p:nvSpPr>
          <p:cNvPr id="395" name="Google Shape;395;g81dd3ab1bb_6_6"/>
          <p:cNvSpPr txBox="1">
            <a:spLocks noGrp="1"/>
          </p:cNvSpPr>
          <p:nvPr>
            <p:ph type="subTitle" idx="1"/>
          </p:nvPr>
        </p:nvSpPr>
        <p:spPr>
          <a:xfrm>
            <a:off x="1868400" y="193700"/>
            <a:ext cx="6683100" cy="4849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1200">
                <a:solidFill>
                  <a:schemeClr val="dk1"/>
                </a:solidFill>
                <a:latin typeface="Times New Roman"/>
                <a:ea typeface="Times New Roman"/>
                <a:cs typeface="Times New Roman"/>
                <a:sym typeface="Times New Roman"/>
              </a:rPr>
              <a:t>                                         </a:t>
            </a:r>
            <a:endParaRPr/>
          </a:p>
          <a:p>
            <a:pPr marL="0" lvl="0" indent="0" algn="l" rtl="0">
              <a:spcBef>
                <a:spcPts val="0"/>
              </a:spcBef>
              <a:spcAft>
                <a:spcPts val="0"/>
              </a:spcAft>
              <a:buNone/>
            </a:pPr>
            <a:r>
              <a:rPr lang="en"/>
              <a:t> </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sz="1400">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endParaRPr sz="1400">
              <a:solidFill>
                <a:schemeClr val="dk1"/>
              </a:solidFill>
              <a:highlight>
                <a:srgbClr val="FFFFFF"/>
              </a:highlight>
              <a:latin typeface="Times New Roman"/>
              <a:ea typeface="Times New Roman"/>
              <a:cs typeface="Times New Roman"/>
              <a:sym typeface="Times New Roman"/>
            </a:endParaRPr>
          </a:p>
          <a:p>
            <a:pPr marL="0" lvl="0" indent="0" algn="ctr" rtl="0">
              <a:lnSpc>
                <a:spcPct val="80000"/>
              </a:lnSpc>
              <a:spcBef>
                <a:spcPts val="0"/>
              </a:spcBef>
              <a:spcAft>
                <a:spcPts val="0"/>
              </a:spcAft>
              <a:buNone/>
            </a:pPr>
            <a:endParaRPr sz="1000">
              <a:solidFill>
                <a:schemeClr val="dk1"/>
              </a:solidFill>
              <a:latin typeface="Times New Roman"/>
              <a:ea typeface="Times New Roman"/>
              <a:cs typeface="Times New Roman"/>
              <a:sym typeface="Times New Roman"/>
            </a:endParaRPr>
          </a:p>
          <a:p>
            <a:pPr marL="0" lvl="0" indent="0" algn="ctr" rtl="0">
              <a:lnSpc>
                <a:spcPct val="80000"/>
              </a:lnSpc>
              <a:spcBef>
                <a:spcPts val="0"/>
              </a:spcBef>
              <a:spcAft>
                <a:spcPts val="0"/>
              </a:spcAft>
              <a:buNone/>
            </a:pPr>
            <a:endParaRPr sz="1000">
              <a:solidFill>
                <a:schemeClr val="dk1"/>
              </a:solidFill>
              <a:latin typeface="Times New Roman"/>
              <a:ea typeface="Times New Roman"/>
              <a:cs typeface="Times New Roman"/>
              <a:sym typeface="Times New Roman"/>
            </a:endParaRPr>
          </a:p>
          <a:p>
            <a:pPr marL="0" lvl="0" indent="0" algn="ctr" rtl="0">
              <a:lnSpc>
                <a:spcPct val="100000"/>
              </a:lnSpc>
              <a:spcBef>
                <a:spcPts val="0"/>
              </a:spcBef>
              <a:spcAft>
                <a:spcPts val="0"/>
              </a:spcAft>
              <a:buNone/>
            </a:pPr>
            <a:r>
              <a:rPr lang="en" sz="1000">
                <a:solidFill>
                  <a:schemeClr val="dk1"/>
                </a:solidFill>
                <a:latin typeface="Times New Roman"/>
                <a:ea typeface="Times New Roman"/>
                <a:cs typeface="Times New Roman"/>
                <a:sym typeface="Times New Roman"/>
              </a:rPr>
              <a:t>Kinematics model of Skid-Steering System. Courtesy: </a:t>
            </a:r>
            <a:r>
              <a:rPr lang="en" sz="1000">
                <a:solidFill>
                  <a:schemeClr val="dk1"/>
                </a:solidFill>
                <a:highlight>
                  <a:schemeClr val="lt1"/>
                </a:highlight>
                <a:latin typeface="Times New Roman"/>
                <a:ea typeface="Times New Roman"/>
                <a:cs typeface="Times New Roman"/>
                <a:sym typeface="Times New Roman"/>
              </a:rPr>
              <a:t>Wang T, Wu Y, Liang J, Han C, Chen J, Zhao Q. “Analysis and experimental kinematics of a skid-steering wheeled robot based on a laser scanner sensor” in Sensors (Basel). 2015;15(5):9681‐9702. Published 2015 Apr 24. doi:10.3390/s150509681</a:t>
            </a:r>
            <a:endParaRPr sz="1000">
              <a:solidFill>
                <a:schemeClr val="dk1"/>
              </a:solidFill>
              <a:highlight>
                <a:schemeClr val="lt1"/>
              </a:highlight>
              <a:latin typeface="Times New Roman"/>
              <a:ea typeface="Times New Roman"/>
              <a:cs typeface="Times New Roman"/>
              <a:sym typeface="Times New Roman"/>
            </a:endParaRPr>
          </a:p>
          <a:p>
            <a:pPr marL="0" lvl="0" indent="0" algn="ctr" rtl="0">
              <a:lnSpc>
                <a:spcPct val="100000"/>
              </a:lnSpc>
              <a:spcBef>
                <a:spcPts val="0"/>
              </a:spcBef>
              <a:spcAft>
                <a:spcPts val="0"/>
              </a:spcAft>
              <a:buClr>
                <a:schemeClr val="dk1"/>
              </a:buClr>
              <a:buSzPts val="1100"/>
              <a:buFont typeface="Arial"/>
              <a:buNone/>
            </a:pPr>
            <a:endParaRPr sz="1000">
              <a:solidFill>
                <a:schemeClr val="dk1"/>
              </a:solidFill>
              <a:highlight>
                <a:schemeClr val="lt1"/>
              </a:highlight>
              <a:latin typeface="Times New Roman"/>
              <a:ea typeface="Times New Roman"/>
              <a:cs typeface="Times New Roman"/>
              <a:sym typeface="Times New Roman"/>
            </a:endParaRPr>
          </a:p>
          <a:p>
            <a:pPr marL="0" lvl="0" indent="0" algn="l" rtl="0">
              <a:spcBef>
                <a:spcPts val="0"/>
              </a:spcBef>
              <a:spcAft>
                <a:spcPts val="0"/>
              </a:spcAft>
              <a:buNone/>
            </a:pPr>
            <a:endParaRPr sz="1400">
              <a:solidFill>
                <a:schemeClr val="dk1"/>
              </a:solidFill>
              <a:highlight>
                <a:srgbClr val="FFFFFF"/>
              </a:highlight>
              <a:latin typeface="Times New Roman"/>
              <a:ea typeface="Times New Roman"/>
              <a:cs typeface="Times New Roman"/>
              <a:sym typeface="Times New Roman"/>
            </a:endParaRPr>
          </a:p>
          <a:p>
            <a:pPr marL="0" lvl="0" indent="0" algn="l" rtl="0">
              <a:spcBef>
                <a:spcPts val="0"/>
              </a:spcBef>
              <a:spcAft>
                <a:spcPts val="0"/>
              </a:spcAft>
              <a:buNone/>
            </a:pPr>
            <a:endParaRPr sz="1400">
              <a:solidFill>
                <a:schemeClr val="dk1"/>
              </a:solidFill>
              <a:highlight>
                <a:srgbClr val="FFFFFF"/>
              </a:highlight>
              <a:latin typeface="Times New Roman"/>
              <a:ea typeface="Times New Roman"/>
              <a:cs typeface="Times New Roman"/>
              <a:sym typeface="Times New Roman"/>
            </a:endParaRPr>
          </a:p>
          <a:p>
            <a:pPr marL="0" lvl="0" indent="0" algn="ctr" rtl="0">
              <a:spcBef>
                <a:spcPts val="0"/>
              </a:spcBef>
              <a:spcAft>
                <a:spcPts val="0"/>
              </a:spcAft>
              <a:buNone/>
            </a:pPr>
            <a:endParaRPr sz="1400">
              <a:latin typeface="Times New Roman"/>
              <a:ea typeface="Times New Roman"/>
              <a:cs typeface="Times New Roman"/>
              <a:sym typeface="Times New Roman"/>
            </a:endParaRPr>
          </a:p>
          <a:p>
            <a:pPr marL="0" lvl="0" indent="0" algn="ctr" rtl="0">
              <a:spcBef>
                <a:spcPts val="0"/>
              </a:spcBef>
              <a:spcAft>
                <a:spcPts val="0"/>
              </a:spcAft>
              <a:buNone/>
            </a:pPr>
            <a:r>
              <a:rPr lang="en" sz="1200" b="1">
                <a:solidFill>
                  <a:schemeClr val="dk1"/>
                </a:solidFill>
                <a:highlight>
                  <a:srgbClr val="000000"/>
                </a:highlight>
                <a:latin typeface="Times New Roman"/>
                <a:ea typeface="Times New Roman"/>
                <a:cs typeface="Times New Roman"/>
                <a:sym typeface="Times New Roman"/>
              </a:rPr>
              <a:t>      </a:t>
            </a:r>
            <a:endParaRPr b="1">
              <a:solidFill>
                <a:schemeClr val="dk1"/>
              </a:solidFill>
              <a:highlight>
                <a:srgbClr val="000000"/>
              </a:highlight>
              <a:latin typeface="Cambria Math"/>
              <a:ea typeface="Cambria Math"/>
              <a:cs typeface="Cambria Math"/>
              <a:sym typeface="Cambria Math"/>
            </a:endParaRPr>
          </a:p>
        </p:txBody>
      </p:sp>
      <p:sp>
        <p:nvSpPr>
          <p:cNvPr id="396" name="Google Shape;396;g81dd3ab1bb_6_6"/>
          <p:cNvSpPr txBox="1">
            <a:spLocks noGrp="1"/>
          </p:cNvSpPr>
          <p:nvPr>
            <p:ph type="sldNum" idx="12"/>
          </p:nvPr>
        </p:nvSpPr>
        <p:spPr>
          <a:xfrm>
            <a:off x="8556784" y="4749851"/>
            <a:ext cx="548700" cy="393600"/>
          </a:xfrm>
          <a:prstGeom prst="rect">
            <a:avLst/>
          </a:prstGeom>
        </p:spPr>
        <p:txBody>
          <a:bodyPr spcFirstLastPara="1" wrap="square" lIns="82925" tIns="41450" rIns="82925" bIns="41450" anchor="t" anchorCtr="0">
            <a:noAutofit/>
          </a:bodyPr>
          <a:lstStyle/>
          <a:p>
            <a:pPr marL="0" lvl="0" indent="0" algn="r" rtl="0">
              <a:spcBef>
                <a:spcPts val="0"/>
              </a:spcBef>
              <a:spcAft>
                <a:spcPts val="0"/>
              </a:spcAft>
              <a:buNone/>
            </a:pPr>
            <a:fld id="{00000000-1234-1234-1234-123412341234}" type="slidenum">
              <a:rPr lang="en"/>
              <a:t>9</a:t>
            </a:fld>
            <a:endParaRPr/>
          </a:p>
        </p:txBody>
      </p:sp>
      <p:pic>
        <p:nvPicPr>
          <p:cNvPr id="397" name="Google Shape;397;g81dd3ab1bb_6_6"/>
          <p:cNvPicPr preferRelativeResize="0"/>
          <p:nvPr/>
        </p:nvPicPr>
        <p:blipFill rotWithShape="1">
          <a:blip r:embed="rId3">
            <a:alphaModFix/>
          </a:blip>
          <a:srcRect t="-10643" r="12226" b="30796"/>
          <a:stretch/>
        </p:blipFill>
        <p:spPr>
          <a:xfrm>
            <a:off x="3937825" y="3766150"/>
            <a:ext cx="1772775" cy="505600"/>
          </a:xfrm>
          <a:prstGeom prst="rect">
            <a:avLst/>
          </a:prstGeom>
          <a:noFill/>
          <a:ln>
            <a:noFill/>
          </a:ln>
        </p:spPr>
      </p:pic>
      <p:pic>
        <p:nvPicPr>
          <p:cNvPr id="398" name="Google Shape;398;g81dd3ab1bb_6_6"/>
          <p:cNvPicPr preferRelativeResize="0"/>
          <p:nvPr/>
        </p:nvPicPr>
        <p:blipFill rotWithShape="1">
          <a:blip r:embed="rId4">
            <a:alphaModFix/>
          </a:blip>
          <a:srcRect l="15086" t="15139" r="13683"/>
          <a:stretch/>
        </p:blipFill>
        <p:spPr>
          <a:xfrm>
            <a:off x="3810903" y="4363950"/>
            <a:ext cx="1522186" cy="505600"/>
          </a:xfrm>
          <a:prstGeom prst="rect">
            <a:avLst/>
          </a:prstGeom>
          <a:noFill/>
          <a:ln>
            <a:noFill/>
          </a:ln>
        </p:spPr>
      </p:pic>
      <p:pic>
        <p:nvPicPr>
          <p:cNvPr id="399" name="Google Shape;399;g81dd3ab1bb_6_6"/>
          <p:cNvPicPr preferRelativeResize="0"/>
          <p:nvPr/>
        </p:nvPicPr>
        <p:blipFill>
          <a:blip r:embed="rId5">
            <a:alphaModFix/>
          </a:blip>
          <a:stretch>
            <a:fillRect/>
          </a:stretch>
        </p:blipFill>
        <p:spPr>
          <a:xfrm>
            <a:off x="2464538" y="244750"/>
            <a:ext cx="5490825" cy="2899450"/>
          </a:xfrm>
          <a:prstGeom prst="rect">
            <a:avLst/>
          </a:prstGeom>
          <a:noFill/>
          <a:ln w="9525" cap="flat" cmpd="sng">
            <a:solidFill>
              <a:srgbClr val="000000"/>
            </a:solidFill>
            <a:prstDash val="solid"/>
            <a:round/>
            <a:headEnd type="none" w="sm" len="sm"/>
            <a:tailEnd type="none" w="sm" len="sm"/>
          </a:ln>
        </p:spPr>
      </p:pic>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5CAFFB7E56FDE438AB690F881747625" ma:contentTypeVersion="2" ma:contentTypeDescription="Create a new document." ma:contentTypeScope="" ma:versionID="8fc965a8b0a65c2b6989e750d250bdbf">
  <xsd:schema xmlns:xsd="http://www.w3.org/2001/XMLSchema" xmlns:xs="http://www.w3.org/2001/XMLSchema" xmlns:p="http://schemas.microsoft.com/office/2006/metadata/properties" xmlns:ns2="95606e26-511f-47bd-a49d-0d757b4e2d50" targetNamespace="http://schemas.microsoft.com/office/2006/metadata/properties" ma:root="true" ma:fieldsID="57cfdc900da371c9fc9c1f793bf5d5e1" ns2:_="">
    <xsd:import namespace="95606e26-511f-47bd-a49d-0d757b4e2d50"/>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5606e26-511f-47bd-a49d-0d757b4e2d5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6084EA9-95D3-49C4-856B-49108F492277}">
  <ds:schemaRefs>
    <ds:schemaRef ds:uri="http://schemas.microsoft.com/sharepoint/v3/contenttype/forms"/>
  </ds:schemaRefs>
</ds:datastoreItem>
</file>

<file path=customXml/itemProps2.xml><?xml version="1.0" encoding="utf-8"?>
<ds:datastoreItem xmlns:ds="http://schemas.openxmlformats.org/officeDocument/2006/customXml" ds:itemID="{0B53E12D-2AA6-41E7-A234-5B39BCB29EA8}">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2FAB589C-D0C6-46ED-8241-A68CADB5A61F}">
  <ds:schemaRefs>
    <ds:schemaRef ds:uri="95606e26-511f-47bd-a49d-0d757b4e2d50"/>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On-screen Show (16:9)</PresentationFormat>
  <Slides>38</Slides>
  <Notes>38</Notes>
  <HiddenSlides>0</HiddenSlides>
  <ScaleCrop>false</ScaleCrop>
  <HeadingPairs>
    <vt:vector size="4" baseType="variant">
      <vt:variant>
        <vt:lpstr>Theme</vt:lpstr>
      </vt:variant>
      <vt:variant>
        <vt:i4>3</vt:i4>
      </vt:variant>
      <vt:variant>
        <vt:lpstr>Slide Titles</vt:lpstr>
      </vt:variant>
      <vt:variant>
        <vt:i4>38</vt:i4>
      </vt:variant>
    </vt:vector>
  </HeadingPairs>
  <TitlesOfParts>
    <vt:vector size="41" baseType="lpstr">
      <vt:lpstr>Office Theme</vt:lpstr>
      <vt:lpstr>Office Theme</vt:lpstr>
      <vt:lpstr>Office Theme</vt:lpstr>
      <vt:lpstr> </vt:lpstr>
      <vt:lpstr>PowerPoint Presentation</vt:lpstr>
      <vt:lpstr>PowerPoint Presentation</vt:lpstr>
      <vt:lpstr>PROBLEM STATEMENT EXPLANATION</vt:lpstr>
      <vt:lpstr>PowerPoint Presentation</vt:lpstr>
      <vt:lpstr> 3. Modelling &amp; Simulation</vt:lpstr>
      <vt:lpstr>Modelling of AGRIBOT(Robotic Vehicle)</vt:lpstr>
      <vt:lpstr>PowerPoint Presentation</vt:lpstr>
      <vt:lpstr>PowerPoint Presentation</vt:lpstr>
      <vt:lpstr>Modelling of Environment</vt:lpstr>
      <vt:lpstr>Sensor Modelling</vt:lpstr>
      <vt:lpstr>Variation in Sensor Reading at initial stationary position</vt:lpstr>
      <vt:lpstr>Simulation of Camera</vt:lpstr>
      <vt:lpstr>Control Plugin(Gazebo-ROS-Control)</vt:lpstr>
      <vt:lpstr>4. Algorithms Implementation</vt:lpstr>
      <vt:lpstr>Filtering Magnetometer data 1.  Moving median 2.  Kalman Filter </vt:lpstr>
      <vt:lpstr>Calculation of parameters- Required angle(θ) and distance(d) to Destination</vt:lpstr>
      <vt:lpstr>Control &amp; Navigation Algorithm</vt:lpstr>
      <vt:lpstr>PowerPoint Presentation</vt:lpstr>
      <vt:lpstr>UNet Architecture</vt:lpstr>
      <vt:lpstr>Bonnet Architecture</vt:lpstr>
      <vt:lpstr>PowerPoint Presentation</vt:lpstr>
      <vt:lpstr>Performance Comparisons on CWFID Dataset</vt:lpstr>
      <vt:lpstr>Metrics Comparison on CWFID Dataset</vt:lpstr>
      <vt:lpstr>Bonnet’s Performance using different Loss Functions</vt:lpstr>
      <vt:lpstr>2.) Dice-coefficient Loss:</vt:lpstr>
      <vt:lpstr>3.) Weighted Cross-entropy Loss (WCCE):</vt:lpstr>
      <vt:lpstr> 5. Results &amp; Conclusion</vt:lpstr>
      <vt:lpstr>1.  Teleoperation</vt:lpstr>
      <vt:lpstr>2. Autonomous Monitoring</vt:lpstr>
      <vt:lpstr>3. Predictions of Classification Model</vt:lpstr>
      <vt:lpstr>Metrics</vt:lpstr>
      <vt:lpstr>Prediction on images of Surrounding Farm</vt:lpstr>
      <vt:lpstr>PowerPoint Presentation</vt:lpstr>
      <vt:lpstr>Conclusion </vt:lpstr>
      <vt:lpstr>PowerPoint Presentation</vt:lpstr>
      <vt:lpstr>Q&amp;A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title>
  <cp:revision>1</cp:revision>
  <dcterms:modified xsi:type="dcterms:W3CDTF">2020-06-17T06:14:16Z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0x01010075CAFFB7E56FDE438AB690F881747625</vt:lpwstr>
  </property>
</Properties>
</file>